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7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267" r:id="rId11"/>
    <p:sldId id="4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9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9F543-A975-A54C-9F14-F612DE6EFCE4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32158-241D-CA4E-BB39-11816CD7B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8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15294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MCQ Part 1 Examination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 CESMA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Partnerships with SCIENTIFIC Societies and 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825625"/>
            <a:ext cx="11911263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</a:rPr>
              <a:t>Intellectual property rights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costs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‘profit’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Sharing of control ( Board make up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Managing the  pan - </a:t>
            </a:r>
            <a:r>
              <a:rPr lang="en-US">
                <a:solidFill>
                  <a:srgbClr val="FFFF00"/>
                </a:solidFill>
              </a:rPr>
              <a:t>European exam,  </a:t>
            </a:r>
            <a:r>
              <a:rPr lang="en-US" dirty="0">
                <a:solidFill>
                  <a:srgbClr val="FFFF00"/>
                </a:solidFill>
              </a:rPr>
              <a:t>and inter country differences ( benchmarks 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E8DA-7B11-3CEA-8FE8-F10C710D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 / Experiences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0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 Exam options &amp; What suits you best 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Part 1, Part 2, Part 3,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MCQ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Essay / Open Book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Oral Examination*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OSCE clinical exam*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1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 Exam format MCQ?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Single best answer ; Best of 5.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Extended matching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7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A800EB-8E98-15C1-F038-E2255BB0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515600" cy="6921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MCQ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1DD39E-0FD3-464D-4BB3-61D9283A1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738" y="1214438"/>
            <a:ext cx="5834062" cy="4962525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Single best answer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 50 year old woman collapses suddenly in the street. She has jerking movement What's most likely diagnosis</a:t>
            </a:r>
          </a:p>
          <a:p>
            <a:r>
              <a:rPr lang="en-US" dirty="0">
                <a:solidFill>
                  <a:schemeClr val="bg1"/>
                </a:solidFill>
              </a:rPr>
              <a:t>A. Alcohol intoxication</a:t>
            </a:r>
          </a:p>
          <a:p>
            <a:r>
              <a:rPr lang="en-US" dirty="0">
                <a:solidFill>
                  <a:schemeClr val="bg1"/>
                </a:solidFill>
              </a:rPr>
              <a:t>B. Heart block</a:t>
            </a:r>
          </a:p>
          <a:p>
            <a:r>
              <a:rPr lang="en-US" dirty="0">
                <a:solidFill>
                  <a:schemeClr val="bg1"/>
                </a:solidFill>
              </a:rPr>
              <a:t>C. Munchausen's</a:t>
            </a:r>
          </a:p>
          <a:p>
            <a:r>
              <a:rPr lang="en-US" dirty="0">
                <a:solidFill>
                  <a:schemeClr val="bg1"/>
                </a:solidFill>
              </a:rPr>
              <a:t>D. MI</a:t>
            </a:r>
          </a:p>
          <a:p>
            <a:r>
              <a:rPr lang="en-US" dirty="0">
                <a:solidFill>
                  <a:schemeClr val="bg1"/>
                </a:solidFill>
              </a:rPr>
              <a:t>E. Seizure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E8001-65F6-81D1-A265-B36641FC9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14438"/>
            <a:ext cx="6019800" cy="4962525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Extended matching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 50 year old woman collapses in the street. What are the best tests to identify the cause. Pair the matches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A. ECG.                              Alcohol excess</a:t>
            </a:r>
          </a:p>
          <a:p>
            <a:r>
              <a:rPr lang="en-US" dirty="0">
                <a:solidFill>
                  <a:schemeClr val="bg1"/>
                </a:solidFill>
              </a:rPr>
              <a:t>B. EEG			 MI</a:t>
            </a:r>
          </a:p>
          <a:p>
            <a:r>
              <a:rPr lang="en-US" dirty="0">
                <a:solidFill>
                  <a:schemeClr val="bg1"/>
                </a:solidFill>
              </a:rPr>
              <a:t>C. Holter 			 Seizure</a:t>
            </a:r>
          </a:p>
          <a:p>
            <a:r>
              <a:rPr lang="en-US" dirty="0">
                <a:solidFill>
                  <a:schemeClr val="bg1"/>
                </a:solidFill>
              </a:rPr>
              <a:t>D. Toxicology screen.      Munchausen's</a:t>
            </a:r>
          </a:p>
          <a:p>
            <a:r>
              <a:rPr lang="en-US" dirty="0">
                <a:solidFill>
                  <a:schemeClr val="bg1"/>
                </a:solidFill>
              </a:rPr>
              <a:t>E. Psychiatric evaluation Heart Block</a:t>
            </a:r>
          </a:p>
        </p:txBody>
      </p:sp>
    </p:spTree>
    <p:extLst>
      <p:ext uri="{BB962C8B-B14F-4D97-AF65-F5344CB8AC3E}">
        <p14:creationId xmlns:p14="http://schemas.microsoft.com/office/powerpoint/2010/main" val="386123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–MCQ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Format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100 Q vs 200 Q*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Paper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Computer exam – on site / remote proctoring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2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–MCQ Weighting questions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6677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Covering topics that are most important in training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Core topics – most questions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Non – core / rare questions  - fewer in your exam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Remember what your testing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Remember whom you are testing *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1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–MCQ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Aligning to a blueprint  / ETR / Curriculum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20583"/>
            <a:ext cx="12103767" cy="425637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You need to know what you are testing and want to test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Ideally , you have your curriculum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You work from that as your blueprint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You ‘ farm out’ questions to specialty leads – but remember weighting / difficulty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You need an exam – Not too many easy * or difficult * questions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4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–MCQ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Building your SECURE Q bank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562101"/>
            <a:ext cx="11911263" cy="4930774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Minimum 200 questions per year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Yu cannot use same questions each year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At least 20% of your Questions will be culled – plan on 220 to 250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Year on year you need to add more questions – build bank 500-1000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Need to be held ‘securely’ preferably with your provider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42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–MCQ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Sharing your exam 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Who owns your questions ?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8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456</Words>
  <Application>Microsoft Macintosh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    CESMA  MCQ Part 1 Examination </vt:lpstr>
      <vt:lpstr>               CESMA – Exam options &amp; What suits you best ?  Diet</vt:lpstr>
      <vt:lpstr>               CESMA – Exam format MCQ?  Diet</vt:lpstr>
      <vt:lpstr>MCQ</vt:lpstr>
      <vt:lpstr>               CESMA –MCQ  Diet</vt:lpstr>
      <vt:lpstr>               CESMA –MCQ Weighting questions  Diet</vt:lpstr>
      <vt:lpstr>               CESMA –MCQ                  Aligning to a blueprint  / ETR / Curriculum   Diet</vt:lpstr>
      <vt:lpstr>               CESMA –MCQ                  Building your SECURE Q bank    Diet</vt:lpstr>
      <vt:lpstr>               CESMA –MCQ                  Sharing your exam ?  Diet</vt:lpstr>
      <vt:lpstr>Partnerships with SCIENTIFIC Societies and other groups</vt:lpstr>
      <vt:lpstr>Questions / Experiences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96</cp:revision>
  <dcterms:created xsi:type="dcterms:W3CDTF">2021-05-08T06:28:23Z</dcterms:created>
  <dcterms:modified xsi:type="dcterms:W3CDTF">2023-12-08T11:23:06Z</dcterms:modified>
</cp:coreProperties>
</file>