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483" r:id="rId3"/>
    <p:sldId id="484" r:id="rId4"/>
    <p:sldId id="485" r:id="rId5"/>
    <p:sldId id="486" r:id="rId6"/>
    <p:sldId id="492" r:id="rId7"/>
    <p:sldId id="493" r:id="rId8"/>
    <p:sldId id="494" r:id="rId9"/>
    <p:sldId id="495" r:id="rId10"/>
    <p:sldId id="49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90" d="100"/>
          <a:sy n="90" d="100"/>
        </p:scale>
        <p:origin x="23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9F543-A975-A54C-9F14-F612DE6EFCE4}" type="datetimeFigureOut">
              <a:rPr lang="en-US" smtClean="0"/>
              <a:t>5/5/23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E32158-241D-CA4E-BB39-11816CD7BBF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58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637803-E146-0047-9F4C-A9C72D2C4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182CEA-B7F6-D943-BDFF-E9E343EF7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1C1DCA-A51D-8742-8E9E-E449DADDF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8426-4771-3445-A962-E64884F8CC4F}" type="datetimeFigureOut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9B354-5D5B-DB43-AAF9-1FB3E97E1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49BC6-87F6-674B-A648-1BC100297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0B38-82DA-3F42-AA0A-D9A7718F0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25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3AC74-A8FD-384D-8C90-728CF7CE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D1DFDD-DD87-1349-A3C1-27220DA07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84F99-E181-524C-A4AC-EA06BED5B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8426-4771-3445-A962-E64884F8CC4F}" type="datetimeFigureOut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0CF87D-2C4F-254A-B64F-3B18865B5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7DE1C-0F46-FE4B-BA14-CBC67573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0B38-82DA-3F42-AA0A-D9A7718F0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3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41C473-14BE-114E-BF0A-901038C9E5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0330E-630D-2047-8A62-2AD362A7A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03F30-BE4B-E04C-84FD-0D170CE90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8426-4771-3445-A962-E64884F8CC4F}" type="datetimeFigureOut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EB573-4756-B94E-8C58-75385DCF6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E8E20-1704-3043-B5AA-8791F5C09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0B38-82DA-3F42-AA0A-D9A7718F0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52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BB76E-52C2-D640-9645-FEF701F52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D6AD7-8A32-9240-B57F-53956D9AD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F670DF-5629-E349-9562-A179E9118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8426-4771-3445-A962-E64884F8CC4F}" type="datetimeFigureOut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E625C-16CA-8540-B7F2-AE33E6E2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C1D52-BB5C-3F41-87DC-B4BA87B09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0B38-82DA-3F42-AA0A-D9A7718F0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429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C1938-3966-F049-9627-56B97F17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EA9BF-D85A-3841-B5A1-249E4E38F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B7127-3339-424F-938A-234365C7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8426-4771-3445-A962-E64884F8CC4F}" type="datetimeFigureOut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5AE9CB-BD20-5A4D-A19E-3BE19BF3E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82A60-BEB0-B141-8951-3C700B21A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0B38-82DA-3F42-AA0A-D9A7718F0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013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22FA9-2D9E-BD46-963E-7A846C57A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FB1F6-D0CD-6540-9F42-0A096C98ED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4AA029-94E5-2A42-A41E-08E39B41CF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939FED-4A19-FE42-8D8E-A497D7C43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8426-4771-3445-A962-E64884F8CC4F}" type="datetimeFigureOut">
              <a:rPr lang="en-US" smtClean="0"/>
              <a:t>5/5/23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505B3-8BE0-F64F-B8CB-DD220E25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44AA1A-C92D-F240-8A8C-E2F25A348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0B38-82DA-3F42-AA0A-D9A7718F0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62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BEC0-78D4-554B-B9F2-BAAA9ABE9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71A35-92C0-3E45-BFBA-E4E40ECA8E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0BD72B-41F0-8E41-9911-665E701EE5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6F2945-0576-D342-A9AC-2D641DF90B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839A68-EE07-4B46-8B71-64A760D27A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AAC7BA-CD47-A34E-BF3B-14681C4E0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8426-4771-3445-A962-E64884F8CC4F}" type="datetimeFigureOut">
              <a:rPr lang="en-US" smtClean="0"/>
              <a:t>5/5/23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6CA2F8-B02E-384A-8DE4-3CB66D11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3094F6-7FE3-4044-A317-FAF9EAAA7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0B38-82DA-3F42-AA0A-D9A7718F0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69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226A-63D6-CE43-999F-5F9DB048D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2CDE99-B32E-244D-A7A4-705F76FDE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8426-4771-3445-A962-E64884F8CC4F}" type="datetimeFigureOut">
              <a:rPr lang="en-US" smtClean="0"/>
              <a:t>5/5/23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51B424-099C-2D41-BBAF-353941ABA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BA027-4735-CD45-8E8F-06EF580A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0B38-82DA-3F42-AA0A-D9A7718F0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089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3EB1B-0D18-8F44-8329-A20A3EDAF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8426-4771-3445-A962-E64884F8CC4F}" type="datetimeFigureOut">
              <a:rPr lang="en-US" smtClean="0"/>
              <a:t>5/5/23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07330C-15CF-0946-BAA3-6F04AFA44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29B83-723B-D747-9109-8C6AF6053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0B38-82DA-3F42-AA0A-D9A7718F0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3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F3D3-E723-CB42-A7A7-494F92923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202D4-D305-7542-802C-AEA4ACDF9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95878-CAD2-B245-829A-3418D60184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1D4C79-191E-4945-8C32-6608F69C8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8426-4771-3445-A962-E64884F8CC4F}" type="datetimeFigureOut">
              <a:rPr lang="en-US" smtClean="0"/>
              <a:t>5/5/23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14631-4313-A342-8271-F21633BDF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33907-709C-D44E-91B3-4CACF722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0B38-82DA-3F42-AA0A-D9A7718F0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818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F601-A5E3-9C41-BBA1-6CF613CA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0AEAD-B40E-964E-A8FC-A9B72535FD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D5C7D-04CE-E449-890D-8F038BE92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373D42-6927-894B-A5BB-F3B7DD24C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F8426-4771-3445-A962-E64884F8CC4F}" type="datetimeFigureOut">
              <a:rPr lang="en-US" smtClean="0"/>
              <a:t>5/5/23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6AD58E-A6B4-E24E-A45A-5DCAB6B21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16C86-B2F4-4547-BB9C-AF5CE5FE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A0B38-82DA-3F42-AA0A-D9A7718F0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884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A84067-6C7F-4146-8785-7B81B131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58EADC-D5D6-F54D-A83D-4DF1EB7BF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4BCA4A-83F1-8449-951F-22C953EAAE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F8426-4771-3445-A962-E64884F8CC4F}" type="datetimeFigureOut">
              <a:rPr lang="en-US" smtClean="0"/>
              <a:t>5/5/23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A5A5F-63E2-B840-A48F-EBDAA888E3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D79CC-6FE0-7745-8071-95C660EC61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A0B38-82DA-3F42-AA0A-D9A7718F0B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56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040C6-C685-4741-B278-8B3BAB4038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7237" y="1125415"/>
            <a:ext cx="10701337" cy="1130897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         CESMA  – Setting the Pass Mark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1739E-EC1E-E64C-A3CF-3FFA83597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8615"/>
            <a:ext cx="9144000" cy="226255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Maeve Durkan MBBS ( Hons), FACP, Mmed.Ed , FESC</a:t>
            </a:r>
          </a:p>
          <a:p>
            <a:r>
              <a:rPr lang="en-US" sz="2800" dirty="0">
                <a:solidFill>
                  <a:srgbClr val="FFFF00"/>
                </a:solidFill>
              </a:rPr>
              <a:t>Vice Chair UEMS CESMA</a:t>
            </a:r>
          </a:p>
          <a:p>
            <a:r>
              <a:rPr lang="en-US" sz="2800" dirty="0">
                <a:solidFill>
                  <a:srgbClr val="FFFF00"/>
                </a:solidFill>
              </a:rPr>
              <a:t>President , UEMS Board of Endocrinology</a:t>
            </a:r>
          </a:p>
          <a:p>
            <a:r>
              <a:rPr lang="en-US" sz="2800" dirty="0">
                <a:solidFill>
                  <a:srgbClr val="FFFF00"/>
                </a:solidFill>
              </a:rPr>
              <a:t>Chair , UEMS Grouping 1 Medical Specialties</a:t>
            </a:r>
          </a:p>
        </p:txBody>
      </p:sp>
      <p:pic>
        <p:nvPicPr>
          <p:cNvPr id="4" name="Εικόνα 6">
            <a:extLst>
              <a:ext uri="{FF2B5EF4-FFF2-40B4-BE49-F238E27FC236}">
                <a16:creationId xmlns:a16="http://schemas.microsoft.com/office/drawing/2014/main" id="{977422D9-4413-A1C0-2E5D-11B797BAF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4" y="270165"/>
            <a:ext cx="1838906" cy="15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39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8A7-5BFD-D957-56B4-0C874492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company produced this movie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22B5E-824F-BCF0-EB23-EA14304959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1. Warner Bros</a:t>
            </a:r>
          </a:p>
          <a:p>
            <a:r>
              <a:rPr lang="en-US" dirty="0">
                <a:solidFill>
                  <a:srgbClr val="FFFF00"/>
                </a:solidFill>
              </a:rPr>
              <a:t>2. Paramount</a:t>
            </a:r>
          </a:p>
          <a:p>
            <a:r>
              <a:rPr lang="en-US" dirty="0">
                <a:solidFill>
                  <a:srgbClr val="FFFF00"/>
                </a:solidFill>
              </a:rPr>
              <a:t>3. Disney</a:t>
            </a:r>
          </a:p>
          <a:p>
            <a:r>
              <a:rPr lang="en-US" dirty="0">
                <a:solidFill>
                  <a:srgbClr val="FFFF00"/>
                </a:solidFill>
              </a:rPr>
              <a:t>4. Pixar</a:t>
            </a:r>
          </a:p>
          <a:p>
            <a:r>
              <a:rPr lang="en-US" dirty="0">
                <a:solidFill>
                  <a:srgbClr val="FFFF00"/>
                </a:solidFill>
              </a:rPr>
              <a:t>5. Universal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C7CDE0-3DA2-64DB-443D-FED4CB3F5E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85900" y="2098431"/>
            <a:ext cx="3786188" cy="291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92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8A7-5BFD-D957-56B4-0C874492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Who is this character 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22B5E-824F-BCF0-EB23-EA14304959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1.Minnie mouse</a:t>
            </a:r>
          </a:p>
          <a:p>
            <a:r>
              <a:rPr lang="en-US" dirty="0">
                <a:solidFill>
                  <a:srgbClr val="FFFF00"/>
                </a:solidFill>
              </a:rPr>
              <a:t>2.Aeriel</a:t>
            </a:r>
          </a:p>
          <a:p>
            <a:r>
              <a:rPr lang="en-US" dirty="0">
                <a:solidFill>
                  <a:srgbClr val="FFFF00"/>
                </a:solidFill>
              </a:rPr>
              <a:t>3.Belle</a:t>
            </a:r>
          </a:p>
          <a:p>
            <a:r>
              <a:rPr lang="en-US" dirty="0">
                <a:solidFill>
                  <a:srgbClr val="FFFF00"/>
                </a:solidFill>
              </a:rPr>
              <a:t>4.Pocahontas</a:t>
            </a:r>
          </a:p>
          <a:p>
            <a:r>
              <a:rPr lang="en-US" dirty="0">
                <a:solidFill>
                  <a:srgbClr val="FFFF00"/>
                </a:solidFill>
              </a:rPr>
              <a:t>5. Mulan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EE83085-3547-DF26-A94F-A3B9AD2E50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71613" y="1825625"/>
            <a:ext cx="3443287" cy="39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950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8A7-5BFD-D957-56B4-0C874492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movie stars this character?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22B5E-824F-BCF0-EB23-EA14304959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1. Frozen</a:t>
            </a:r>
          </a:p>
          <a:p>
            <a:r>
              <a:rPr lang="en-US" dirty="0">
                <a:solidFill>
                  <a:srgbClr val="FFFF00"/>
                </a:solidFill>
              </a:rPr>
              <a:t>2. Aladdin</a:t>
            </a:r>
          </a:p>
          <a:p>
            <a:r>
              <a:rPr lang="en-US" dirty="0">
                <a:solidFill>
                  <a:srgbClr val="FFFF00"/>
                </a:solidFill>
              </a:rPr>
              <a:t>3. Tinker bell</a:t>
            </a:r>
          </a:p>
          <a:p>
            <a:r>
              <a:rPr lang="en-US" dirty="0">
                <a:solidFill>
                  <a:srgbClr val="FFFF00"/>
                </a:solidFill>
              </a:rPr>
              <a:t>4. Lilo &amp; Stitch</a:t>
            </a:r>
          </a:p>
          <a:p>
            <a:r>
              <a:rPr lang="en-US" dirty="0">
                <a:solidFill>
                  <a:srgbClr val="FFFF00"/>
                </a:solidFill>
              </a:rPr>
              <a:t>5. Cinderella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28528CC-2F74-CEB4-94E0-EF2749F681B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43101" y="1957388"/>
            <a:ext cx="3128962" cy="305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3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8A7-5BFD-D957-56B4-0C874492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Who is this 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22B5E-824F-BCF0-EB23-EA14304959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1. Snow white</a:t>
            </a:r>
          </a:p>
          <a:p>
            <a:r>
              <a:rPr lang="en-US" dirty="0">
                <a:solidFill>
                  <a:srgbClr val="FFFF00"/>
                </a:solidFill>
              </a:rPr>
              <a:t>2. Cinderella</a:t>
            </a:r>
          </a:p>
          <a:p>
            <a:r>
              <a:rPr lang="en-US" dirty="0">
                <a:solidFill>
                  <a:srgbClr val="FFFF00"/>
                </a:solidFill>
              </a:rPr>
              <a:t>3. Rapunzel</a:t>
            </a:r>
          </a:p>
          <a:p>
            <a:r>
              <a:rPr lang="en-US" dirty="0">
                <a:solidFill>
                  <a:srgbClr val="FFFF00"/>
                </a:solidFill>
              </a:rPr>
              <a:t>4. Cruella</a:t>
            </a:r>
          </a:p>
          <a:p>
            <a:r>
              <a:rPr lang="en-US" dirty="0">
                <a:solidFill>
                  <a:srgbClr val="FFFF00"/>
                </a:solidFill>
              </a:rPr>
              <a:t>5. Briar Rose</a:t>
            </a:r>
          </a:p>
          <a:p>
            <a:pPr marL="0" indent="0">
              <a:buNone/>
            </a:pPr>
            <a:r>
              <a:rPr lang="en-US" dirty="0"/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4C27DC3-CB1C-E183-A29E-DB33B0751B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5888" y="1825624"/>
            <a:ext cx="3557586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0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8A7-5BFD-D957-56B4-0C874492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Who is this 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22B5E-824F-BCF0-EB23-EA14304959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1. Prince Eric</a:t>
            </a:r>
          </a:p>
          <a:p>
            <a:r>
              <a:rPr lang="en-US" dirty="0">
                <a:solidFill>
                  <a:srgbClr val="FFFF00"/>
                </a:solidFill>
              </a:rPr>
              <a:t>2. Prince Naveen</a:t>
            </a:r>
          </a:p>
          <a:p>
            <a:r>
              <a:rPr lang="en-US" dirty="0">
                <a:solidFill>
                  <a:srgbClr val="FFFF00"/>
                </a:solidFill>
              </a:rPr>
              <a:t>3. Prince Charming</a:t>
            </a:r>
          </a:p>
          <a:p>
            <a:r>
              <a:rPr lang="en-US" dirty="0">
                <a:solidFill>
                  <a:srgbClr val="FFFF00"/>
                </a:solidFill>
              </a:rPr>
              <a:t>4. Prince Philip</a:t>
            </a:r>
          </a:p>
          <a:p>
            <a:r>
              <a:rPr lang="en-US" dirty="0">
                <a:solidFill>
                  <a:srgbClr val="FFFF00"/>
                </a:solidFill>
              </a:rPr>
              <a:t>5. Prince Gaston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D780A12-229F-7CEF-192F-CB69A949345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28701" y="1825625"/>
            <a:ext cx="4443412" cy="406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499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8A7-5BFD-D957-56B4-0C874492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movie stars this character?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22B5E-824F-BCF0-EB23-EA14304959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1. The little Mermaid</a:t>
            </a:r>
          </a:p>
          <a:p>
            <a:r>
              <a:rPr lang="en-US" dirty="0">
                <a:solidFill>
                  <a:srgbClr val="FFFF00"/>
                </a:solidFill>
              </a:rPr>
              <a:t>2. The Princess &amp; The Frog</a:t>
            </a:r>
          </a:p>
          <a:p>
            <a:r>
              <a:rPr lang="en-US" dirty="0">
                <a:solidFill>
                  <a:srgbClr val="FFFF00"/>
                </a:solidFill>
              </a:rPr>
              <a:t>3. Sleeping Beauty</a:t>
            </a:r>
          </a:p>
          <a:p>
            <a:r>
              <a:rPr lang="en-US" dirty="0">
                <a:solidFill>
                  <a:srgbClr val="FFFF00"/>
                </a:solidFill>
              </a:rPr>
              <a:t>4. Beauty and the beast</a:t>
            </a:r>
          </a:p>
          <a:p>
            <a:r>
              <a:rPr lang="en-US" dirty="0">
                <a:solidFill>
                  <a:srgbClr val="FFFF00"/>
                </a:solidFill>
              </a:rPr>
              <a:t>5. Cinderella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0EE5AA2-FF4F-CC26-6325-7DD9AF63178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8751" y="1765696"/>
            <a:ext cx="3814762" cy="40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09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8A7-5BFD-D957-56B4-0C874492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movie stars this character?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22B5E-824F-BCF0-EB23-EA14304959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1. Aladdin</a:t>
            </a:r>
          </a:p>
          <a:p>
            <a:r>
              <a:rPr lang="en-US" dirty="0">
                <a:solidFill>
                  <a:srgbClr val="FFFF00"/>
                </a:solidFill>
              </a:rPr>
              <a:t>2. Lilo &amp; Stitch</a:t>
            </a:r>
          </a:p>
          <a:p>
            <a:r>
              <a:rPr lang="en-US" dirty="0">
                <a:solidFill>
                  <a:srgbClr val="FFFF00"/>
                </a:solidFill>
              </a:rPr>
              <a:t>3. Pocahontas</a:t>
            </a:r>
          </a:p>
          <a:p>
            <a:r>
              <a:rPr lang="en-US" dirty="0">
                <a:solidFill>
                  <a:srgbClr val="FFFF00"/>
                </a:solidFill>
              </a:rPr>
              <a:t>4. The Princess &amp; the Frog</a:t>
            </a:r>
          </a:p>
          <a:p>
            <a:r>
              <a:rPr lang="en-US" dirty="0">
                <a:solidFill>
                  <a:srgbClr val="FFFF00"/>
                </a:solidFill>
              </a:rPr>
              <a:t>5. Tarzan.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1903FD-46C2-B402-DE63-1D43097D6F2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1928813"/>
            <a:ext cx="4562475" cy="350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37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8A7-5BFD-D957-56B4-0C874492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Who is this marvel character?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22B5E-824F-BCF0-EB23-EA14304959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1. Captain America</a:t>
            </a:r>
          </a:p>
          <a:p>
            <a:r>
              <a:rPr lang="en-US" dirty="0">
                <a:solidFill>
                  <a:srgbClr val="FFFF00"/>
                </a:solidFill>
              </a:rPr>
              <a:t>2. Wolverine</a:t>
            </a:r>
          </a:p>
          <a:p>
            <a:r>
              <a:rPr lang="en-US" dirty="0">
                <a:solidFill>
                  <a:srgbClr val="FFFF00"/>
                </a:solidFill>
              </a:rPr>
              <a:t>3. Thor</a:t>
            </a:r>
          </a:p>
          <a:p>
            <a:r>
              <a:rPr lang="en-US" dirty="0">
                <a:solidFill>
                  <a:srgbClr val="FFFF00"/>
                </a:solidFill>
              </a:rPr>
              <a:t>4. Ant Man</a:t>
            </a:r>
          </a:p>
          <a:p>
            <a:r>
              <a:rPr lang="en-US" dirty="0">
                <a:solidFill>
                  <a:srgbClr val="FFFF00"/>
                </a:solidFill>
              </a:rPr>
              <a:t>5. Wonder Man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7F0BDFE-6700-CC25-4C55-C82B053C8C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57375" y="1543050"/>
            <a:ext cx="3586163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115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7E8A7-5BFD-D957-56B4-0C8744926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Which marvel movie stars this character?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822B5E-824F-BCF0-EB23-EA14304959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1. Justice League</a:t>
            </a:r>
          </a:p>
          <a:p>
            <a:r>
              <a:rPr lang="en-US" dirty="0">
                <a:solidFill>
                  <a:srgbClr val="FFFF00"/>
                </a:solidFill>
              </a:rPr>
              <a:t>2. X men</a:t>
            </a:r>
          </a:p>
          <a:p>
            <a:r>
              <a:rPr lang="en-US" dirty="0">
                <a:solidFill>
                  <a:srgbClr val="FFFF00"/>
                </a:solidFill>
              </a:rPr>
              <a:t>3. Black Panther</a:t>
            </a:r>
          </a:p>
          <a:p>
            <a:r>
              <a:rPr lang="en-US" dirty="0">
                <a:solidFill>
                  <a:srgbClr val="FFFF00"/>
                </a:solidFill>
              </a:rPr>
              <a:t>4. Thor</a:t>
            </a:r>
          </a:p>
          <a:p>
            <a:r>
              <a:rPr lang="en-US" dirty="0">
                <a:solidFill>
                  <a:srgbClr val="FFFF00"/>
                </a:solidFill>
              </a:rPr>
              <a:t>5. Pirates of the Caribbean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181756C-DD67-C561-95B2-5F87E84C5C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199" y="2071687"/>
            <a:ext cx="4391025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282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3304</TotalTime>
  <Words>265</Words>
  <Application>Microsoft Macintosh PowerPoint</Application>
  <PresentationFormat>Widescreen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         CESMA  – Setting the Pass Mark </vt:lpstr>
      <vt:lpstr>Who is this character  ?</vt:lpstr>
      <vt:lpstr>Which movie stars this character?</vt:lpstr>
      <vt:lpstr>Who is this  ?</vt:lpstr>
      <vt:lpstr>Who is this  ?</vt:lpstr>
      <vt:lpstr>Which movie stars this character?</vt:lpstr>
      <vt:lpstr>Which movie stars this character?</vt:lpstr>
      <vt:lpstr>Who is this marvel character?</vt:lpstr>
      <vt:lpstr>Which marvel movie stars this character?</vt:lpstr>
      <vt:lpstr>Which company produced this movie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UEMS Board of Endocrinology May 8, 2021</dc:title>
  <dc:creator>Gerard Hand</dc:creator>
  <cp:lastModifiedBy>Microsoft Office User</cp:lastModifiedBy>
  <cp:revision>75</cp:revision>
  <dcterms:created xsi:type="dcterms:W3CDTF">2021-05-08T06:28:23Z</dcterms:created>
  <dcterms:modified xsi:type="dcterms:W3CDTF">2023-05-05T10:36:06Z</dcterms:modified>
</cp:coreProperties>
</file>