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  <p:sldMasterId id="2147483660" r:id="rId2"/>
    <p:sldMasterId id="2147483672" r:id="rId3"/>
  </p:sldMasterIdLst>
  <p:notesMasterIdLst>
    <p:notesMasterId r:id="rId14"/>
  </p:notesMasterIdLst>
  <p:sldIdLst>
    <p:sldId id="257" r:id="rId4"/>
    <p:sldId id="428" r:id="rId5"/>
    <p:sldId id="259" r:id="rId6"/>
    <p:sldId id="260" r:id="rId7"/>
    <p:sldId id="262" r:id="rId8"/>
    <p:sldId id="263" r:id="rId9"/>
    <p:sldId id="432" r:id="rId10"/>
    <p:sldId id="426" r:id="rId11"/>
    <p:sldId id="264" r:id="rId12"/>
    <p:sldId id="438" r:id="rId13"/>
  </p:sldIdLst>
  <p:sldSz cx="12192000" cy="6858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  <p:embeddedFont>
      <p:font typeface="DM Sans" pitchFamily="2" charset="77"/>
      <p:regular r:id="rId21"/>
      <p:bold r:id="rId22"/>
      <p:italic r:id="rId23"/>
      <p:boldItalic r:id="rId24"/>
    </p:embeddedFont>
    <p:embeddedFont>
      <p:font typeface="Rubik" pitchFamily="2" charset="-79"/>
      <p:regular r:id="rId25"/>
      <p:bold r:id="rId26"/>
      <p:italic r:id="rId27"/>
      <p:boldItalic r:id="rId28"/>
    </p:embeddedFont>
  </p:embeddedFontLst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/>
    <p:restoredTop sz="96327"/>
  </p:normalViewPr>
  <p:slideViewPr>
    <p:cSldViewPr snapToGrid="0" snapToObjects="1">
      <p:cViewPr varScale="1">
        <p:scale>
          <a:sx n="116" d="100"/>
          <a:sy n="116" d="100"/>
        </p:scale>
        <p:origin x="224" y="1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7.fntdata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10.fntdata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font" Target="fonts/font5.fntdata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7CD66E-87DA-40D6-9C1F-B5FF1537DE63}" type="doc">
      <dgm:prSet loTypeId="urn:microsoft.com/office/officeart/2005/8/layout/default" loCatId="list" qsTypeId="urn:microsoft.com/office/officeart/2005/8/quickstyle/simple5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2EDCF0DE-2810-4EC8-9489-D43B65B30D07}">
      <dgm:prSet/>
      <dgm:spPr/>
      <dgm:t>
        <a:bodyPr/>
        <a:lstStyle/>
        <a:p>
          <a:r>
            <a:rPr lang="en-GB" dirty="0"/>
            <a:t>2008 General Assembly SSE formed a European Spine Foundation (ESF)</a:t>
          </a:r>
          <a:endParaRPr lang="en-US" dirty="0"/>
        </a:p>
      </dgm:t>
    </dgm:pt>
    <dgm:pt modelId="{6A89CE9B-CA6B-4139-8FC2-C7485D79E76F}" type="parTrans" cxnId="{4CEF60EC-336F-416C-8C9F-BCB8BC9B53E6}">
      <dgm:prSet/>
      <dgm:spPr/>
      <dgm:t>
        <a:bodyPr/>
        <a:lstStyle/>
        <a:p>
          <a:endParaRPr lang="en-US"/>
        </a:p>
      </dgm:t>
    </dgm:pt>
    <dgm:pt modelId="{217349C0-BEC8-4246-9842-D2CB5B5AA737}" type="sibTrans" cxnId="{4CEF60EC-336F-416C-8C9F-BCB8BC9B53E6}">
      <dgm:prSet/>
      <dgm:spPr/>
      <dgm:t>
        <a:bodyPr/>
        <a:lstStyle/>
        <a:p>
          <a:endParaRPr lang="en-US"/>
        </a:p>
      </dgm:t>
    </dgm:pt>
    <dgm:pt modelId="{6B610D28-E387-401B-BB79-587AA5D4BD2D}">
      <dgm:prSet/>
      <dgm:spPr/>
      <dgm:t>
        <a:bodyPr/>
        <a:lstStyle/>
        <a:p>
          <a:r>
            <a:rPr lang="en-GB"/>
            <a:t>President ESF Max Aebi, Secretary Robert Gunzburg</a:t>
          </a:r>
          <a:endParaRPr lang="en-US"/>
        </a:p>
      </dgm:t>
    </dgm:pt>
    <dgm:pt modelId="{4088D1FE-8E9B-45C0-AE90-9859BE6CA36D}" type="parTrans" cxnId="{413D2F69-0405-4A68-BB0F-470B59F423A9}">
      <dgm:prSet/>
      <dgm:spPr/>
      <dgm:t>
        <a:bodyPr/>
        <a:lstStyle/>
        <a:p>
          <a:endParaRPr lang="en-US"/>
        </a:p>
      </dgm:t>
    </dgm:pt>
    <dgm:pt modelId="{EFE6DDBD-C8AD-4362-B1C7-C1EAC4F2B503}" type="sibTrans" cxnId="{413D2F69-0405-4A68-BB0F-470B59F423A9}">
      <dgm:prSet/>
      <dgm:spPr/>
      <dgm:t>
        <a:bodyPr/>
        <a:lstStyle/>
        <a:p>
          <a:endParaRPr lang="en-US"/>
        </a:p>
      </dgm:t>
    </dgm:pt>
    <dgm:pt modelId="{81B24903-76D5-40D5-9665-E494C1FB2B11}">
      <dgm:prSet/>
      <dgm:spPr/>
      <dgm:t>
        <a:bodyPr/>
        <a:lstStyle/>
        <a:p>
          <a:r>
            <a:rPr lang="en-GB"/>
            <a:t>Ferran Pellise, </a:t>
          </a:r>
          <a:r>
            <a:rPr lang="en-GB" i="1"/>
            <a:t>Haluk Berk</a:t>
          </a:r>
          <a:r>
            <a:rPr lang="en-GB"/>
            <a:t>, Michael Meyer, Ciaran Bolger, </a:t>
          </a:r>
          <a:r>
            <a:rPr lang="en-GB" i="1"/>
            <a:t>Wilco Peul </a:t>
          </a:r>
          <a:endParaRPr lang="en-US"/>
        </a:p>
      </dgm:t>
    </dgm:pt>
    <dgm:pt modelId="{46BA23FA-F411-49A0-92F4-94E75A0CCBDF}" type="parTrans" cxnId="{887C9947-204A-45BD-991B-4BE4CB1856AC}">
      <dgm:prSet/>
      <dgm:spPr/>
      <dgm:t>
        <a:bodyPr/>
        <a:lstStyle/>
        <a:p>
          <a:endParaRPr lang="en-US"/>
        </a:p>
      </dgm:t>
    </dgm:pt>
    <dgm:pt modelId="{542A5405-7501-401C-A305-C62A436627E7}" type="sibTrans" cxnId="{887C9947-204A-45BD-991B-4BE4CB1856AC}">
      <dgm:prSet/>
      <dgm:spPr/>
      <dgm:t>
        <a:bodyPr/>
        <a:lstStyle/>
        <a:p>
          <a:endParaRPr lang="en-US"/>
        </a:p>
      </dgm:t>
    </dgm:pt>
    <dgm:pt modelId="{C0D5CFBC-3FF2-43D7-A55E-FA9C594A909C}">
      <dgm:prSet/>
      <dgm:spPr/>
      <dgm:t>
        <a:bodyPr/>
        <a:lstStyle/>
        <a:p>
          <a:r>
            <a:rPr lang="en-GB" dirty="0"/>
            <a:t>Goal:  Create a training platform and a formal recognition of Spine Surgeons with help of independent stakeholders</a:t>
          </a:r>
          <a:endParaRPr lang="en-US" dirty="0"/>
        </a:p>
      </dgm:t>
    </dgm:pt>
    <dgm:pt modelId="{808EBF41-16CD-41C1-850E-200AA84DFC2E}" type="parTrans" cxnId="{248B3F46-8021-4C57-BB81-CE00758E2A0D}">
      <dgm:prSet/>
      <dgm:spPr/>
      <dgm:t>
        <a:bodyPr/>
        <a:lstStyle/>
        <a:p>
          <a:endParaRPr lang="en-US"/>
        </a:p>
      </dgm:t>
    </dgm:pt>
    <dgm:pt modelId="{F576DE92-2E90-4684-8DDD-C6EA4B62F646}" type="sibTrans" cxnId="{248B3F46-8021-4C57-BB81-CE00758E2A0D}">
      <dgm:prSet/>
      <dgm:spPr/>
      <dgm:t>
        <a:bodyPr/>
        <a:lstStyle/>
        <a:p>
          <a:endParaRPr lang="en-US"/>
        </a:p>
      </dgm:t>
    </dgm:pt>
    <dgm:pt modelId="{26119F7B-30FF-4AF3-A359-6525EE4C6BBF}">
      <dgm:prSet/>
      <dgm:spPr/>
      <dgm:t>
        <a:bodyPr/>
        <a:lstStyle/>
        <a:p>
          <a:r>
            <a:rPr lang="en-GB"/>
            <a:t>At that moment independent from SSE (Big, big mistake …</a:t>
          </a:r>
          <a:r>
            <a:rPr lang="en-GB">
              <a:sym typeface="Wingdings" panose="05000000000000000000" pitchFamily="2" charset="2"/>
            </a:rPr>
            <a:t></a:t>
          </a:r>
          <a:r>
            <a:rPr lang="en-GB"/>
            <a:t>)</a:t>
          </a:r>
          <a:endParaRPr lang="en-US"/>
        </a:p>
      </dgm:t>
    </dgm:pt>
    <dgm:pt modelId="{04AE84D2-193C-450E-8799-EA24D865FDE0}" type="parTrans" cxnId="{43B93E18-3329-4A6F-915C-545F7F02931C}">
      <dgm:prSet/>
      <dgm:spPr/>
      <dgm:t>
        <a:bodyPr/>
        <a:lstStyle/>
        <a:p>
          <a:endParaRPr lang="en-US"/>
        </a:p>
      </dgm:t>
    </dgm:pt>
    <dgm:pt modelId="{7F7C3925-3DA5-417E-8126-3A95A90625EF}" type="sibTrans" cxnId="{43B93E18-3329-4A6F-915C-545F7F02931C}">
      <dgm:prSet/>
      <dgm:spPr/>
      <dgm:t>
        <a:bodyPr/>
        <a:lstStyle/>
        <a:p>
          <a:endParaRPr lang="en-US"/>
        </a:p>
      </dgm:t>
    </dgm:pt>
    <dgm:pt modelId="{D2501229-012A-0148-8529-84782E13D95A}" type="pres">
      <dgm:prSet presAssocID="{067CD66E-87DA-40D6-9C1F-B5FF1537DE63}" presName="diagram" presStyleCnt="0">
        <dgm:presLayoutVars>
          <dgm:dir/>
          <dgm:resizeHandles val="exact"/>
        </dgm:presLayoutVars>
      </dgm:prSet>
      <dgm:spPr/>
    </dgm:pt>
    <dgm:pt modelId="{775F3C05-4F47-654F-905A-F0222B3DD289}" type="pres">
      <dgm:prSet presAssocID="{2EDCF0DE-2810-4EC8-9489-D43B65B30D07}" presName="node" presStyleLbl="node1" presStyleIdx="0" presStyleCnt="5">
        <dgm:presLayoutVars>
          <dgm:bulletEnabled val="1"/>
        </dgm:presLayoutVars>
      </dgm:prSet>
      <dgm:spPr/>
    </dgm:pt>
    <dgm:pt modelId="{9B4C6D66-E35D-3A4E-83E4-B4D031599971}" type="pres">
      <dgm:prSet presAssocID="{217349C0-BEC8-4246-9842-D2CB5B5AA737}" presName="sibTrans" presStyleCnt="0"/>
      <dgm:spPr/>
    </dgm:pt>
    <dgm:pt modelId="{B7CE2098-1C39-9E4F-99DE-BE9A79F2DCF4}" type="pres">
      <dgm:prSet presAssocID="{6B610D28-E387-401B-BB79-587AA5D4BD2D}" presName="node" presStyleLbl="node1" presStyleIdx="1" presStyleCnt="5">
        <dgm:presLayoutVars>
          <dgm:bulletEnabled val="1"/>
        </dgm:presLayoutVars>
      </dgm:prSet>
      <dgm:spPr/>
    </dgm:pt>
    <dgm:pt modelId="{60C5B12F-AD29-854B-B36B-BA23ACB79755}" type="pres">
      <dgm:prSet presAssocID="{EFE6DDBD-C8AD-4362-B1C7-C1EAC4F2B503}" presName="sibTrans" presStyleCnt="0"/>
      <dgm:spPr/>
    </dgm:pt>
    <dgm:pt modelId="{2A50C86E-62A8-874C-89D8-B03E144AFB8D}" type="pres">
      <dgm:prSet presAssocID="{81B24903-76D5-40D5-9665-E494C1FB2B11}" presName="node" presStyleLbl="node1" presStyleIdx="2" presStyleCnt="5">
        <dgm:presLayoutVars>
          <dgm:bulletEnabled val="1"/>
        </dgm:presLayoutVars>
      </dgm:prSet>
      <dgm:spPr/>
    </dgm:pt>
    <dgm:pt modelId="{20C13BF4-D05A-0E44-89BE-DC40FEF577EF}" type="pres">
      <dgm:prSet presAssocID="{542A5405-7501-401C-A305-C62A436627E7}" presName="sibTrans" presStyleCnt="0"/>
      <dgm:spPr/>
    </dgm:pt>
    <dgm:pt modelId="{A10CFEE4-FEF1-C248-A197-54006B9B23B8}" type="pres">
      <dgm:prSet presAssocID="{C0D5CFBC-3FF2-43D7-A55E-FA9C594A909C}" presName="node" presStyleLbl="node1" presStyleIdx="3" presStyleCnt="5">
        <dgm:presLayoutVars>
          <dgm:bulletEnabled val="1"/>
        </dgm:presLayoutVars>
      </dgm:prSet>
      <dgm:spPr/>
    </dgm:pt>
    <dgm:pt modelId="{E8F48410-4F73-8D40-B42A-DAF0E85A74F2}" type="pres">
      <dgm:prSet presAssocID="{F576DE92-2E90-4684-8DDD-C6EA4B62F646}" presName="sibTrans" presStyleCnt="0"/>
      <dgm:spPr/>
    </dgm:pt>
    <dgm:pt modelId="{F1BD7E98-FB7C-9F41-9BCB-3E5502CE904B}" type="pres">
      <dgm:prSet presAssocID="{26119F7B-30FF-4AF3-A359-6525EE4C6BBF}" presName="node" presStyleLbl="node1" presStyleIdx="4" presStyleCnt="5">
        <dgm:presLayoutVars>
          <dgm:bulletEnabled val="1"/>
        </dgm:presLayoutVars>
      </dgm:prSet>
      <dgm:spPr/>
    </dgm:pt>
  </dgm:ptLst>
  <dgm:cxnLst>
    <dgm:cxn modelId="{79091B0D-A6B3-8C45-96D4-EDAE5558E859}" type="presOf" srcId="{2EDCF0DE-2810-4EC8-9489-D43B65B30D07}" destId="{775F3C05-4F47-654F-905A-F0222B3DD289}" srcOrd="0" destOrd="0" presId="urn:microsoft.com/office/officeart/2005/8/layout/default"/>
    <dgm:cxn modelId="{43B93E18-3329-4A6F-915C-545F7F02931C}" srcId="{067CD66E-87DA-40D6-9C1F-B5FF1537DE63}" destId="{26119F7B-30FF-4AF3-A359-6525EE4C6BBF}" srcOrd="4" destOrd="0" parTransId="{04AE84D2-193C-450E-8799-EA24D865FDE0}" sibTransId="{7F7C3925-3DA5-417E-8126-3A95A90625EF}"/>
    <dgm:cxn modelId="{944E872C-4BF5-9F4E-A74B-3D48B5B2817C}" type="presOf" srcId="{067CD66E-87DA-40D6-9C1F-B5FF1537DE63}" destId="{D2501229-012A-0148-8529-84782E13D95A}" srcOrd="0" destOrd="0" presId="urn:microsoft.com/office/officeart/2005/8/layout/default"/>
    <dgm:cxn modelId="{248B3F46-8021-4C57-BB81-CE00758E2A0D}" srcId="{067CD66E-87DA-40D6-9C1F-B5FF1537DE63}" destId="{C0D5CFBC-3FF2-43D7-A55E-FA9C594A909C}" srcOrd="3" destOrd="0" parTransId="{808EBF41-16CD-41C1-850E-200AA84DFC2E}" sibTransId="{F576DE92-2E90-4684-8DDD-C6EA4B62F646}"/>
    <dgm:cxn modelId="{887C9947-204A-45BD-991B-4BE4CB1856AC}" srcId="{067CD66E-87DA-40D6-9C1F-B5FF1537DE63}" destId="{81B24903-76D5-40D5-9665-E494C1FB2B11}" srcOrd="2" destOrd="0" parTransId="{46BA23FA-F411-49A0-92F4-94E75A0CCBDF}" sibTransId="{542A5405-7501-401C-A305-C62A436627E7}"/>
    <dgm:cxn modelId="{413D2F69-0405-4A68-BB0F-470B59F423A9}" srcId="{067CD66E-87DA-40D6-9C1F-B5FF1537DE63}" destId="{6B610D28-E387-401B-BB79-587AA5D4BD2D}" srcOrd="1" destOrd="0" parTransId="{4088D1FE-8E9B-45C0-AE90-9859BE6CA36D}" sibTransId="{EFE6DDBD-C8AD-4362-B1C7-C1EAC4F2B503}"/>
    <dgm:cxn modelId="{9346E26D-94BF-EE45-B8F7-C20F9B33AE98}" type="presOf" srcId="{6B610D28-E387-401B-BB79-587AA5D4BD2D}" destId="{B7CE2098-1C39-9E4F-99DE-BE9A79F2DCF4}" srcOrd="0" destOrd="0" presId="urn:microsoft.com/office/officeart/2005/8/layout/default"/>
    <dgm:cxn modelId="{265158B3-3A06-4C46-A0A5-D0D79D83C52C}" type="presOf" srcId="{26119F7B-30FF-4AF3-A359-6525EE4C6BBF}" destId="{F1BD7E98-FB7C-9F41-9BCB-3E5502CE904B}" srcOrd="0" destOrd="0" presId="urn:microsoft.com/office/officeart/2005/8/layout/default"/>
    <dgm:cxn modelId="{8F5D1FBB-73C7-244B-9904-D8923A4218F5}" type="presOf" srcId="{C0D5CFBC-3FF2-43D7-A55E-FA9C594A909C}" destId="{A10CFEE4-FEF1-C248-A197-54006B9B23B8}" srcOrd="0" destOrd="0" presId="urn:microsoft.com/office/officeart/2005/8/layout/default"/>
    <dgm:cxn modelId="{4CEF60EC-336F-416C-8C9F-BCB8BC9B53E6}" srcId="{067CD66E-87DA-40D6-9C1F-B5FF1537DE63}" destId="{2EDCF0DE-2810-4EC8-9489-D43B65B30D07}" srcOrd="0" destOrd="0" parTransId="{6A89CE9B-CA6B-4139-8FC2-C7485D79E76F}" sibTransId="{217349C0-BEC8-4246-9842-D2CB5B5AA737}"/>
    <dgm:cxn modelId="{AD9754F8-79C0-0448-A46C-88A760EF4995}" type="presOf" srcId="{81B24903-76D5-40D5-9665-E494C1FB2B11}" destId="{2A50C86E-62A8-874C-89D8-B03E144AFB8D}" srcOrd="0" destOrd="0" presId="urn:microsoft.com/office/officeart/2005/8/layout/default"/>
    <dgm:cxn modelId="{EB74F2E4-B40D-0E42-8847-3E98EF7F9FD5}" type="presParOf" srcId="{D2501229-012A-0148-8529-84782E13D95A}" destId="{775F3C05-4F47-654F-905A-F0222B3DD289}" srcOrd="0" destOrd="0" presId="urn:microsoft.com/office/officeart/2005/8/layout/default"/>
    <dgm:cxn modelId="{B9677386-B914-4B4E-B362-81443D14FC57}" type="presParOf" srcId="{D2501229-012A-0148-8529-84782E13D95A}" destId="{9B4C6D66-E35D-3A4E-83E4-B4D031599971}" srcOrd="1" destOrd="0" presId="urn:microsoft.com/office/officeart/2005/8/layout/default"/>
    <dgm:cxn modelId="{F9C0B6DA-A8C4-924F-B396-8AC8AC8C88C4}" type="presParOf" srcId="{D2501229-012A-0148-8529-84782E13D95A}" destId="{B7CE2098-1C39-9E4F-99DE-BE9A79F2DCF4}" srcOrd="2" destOrd="0" presId="urn:microsoft.com/office/officeart/2005/8/layout/default"/>
    <dgm:cxn modelId="{72ECA5F0-1C5B-D546-BBE0-6A0D56CCED2D}" type="presParOf" srcId="{D2501229-012A-0148-8529-84782E13D95A}" destId="{60C5B12F-AD29-854B-B36B-BA23ACB79755}" srcOrd="3" destOrd="0" presId="urn:microsoft.com/office/officeart/2005/8/layout/default"/>
    <dgm:cxn modelId="{E67CAF2C-2952-9C4A-BC24-5A5FC1FB26AA}" type="presParOf" srcId="{D2501229-012A-0148-8529-84782E13D95A}" destId="{2A50C86E-62A8-874C-89D8-B03E144AFB8D}" srcOrd="4" destOrd="0" presId="urn:microsoft.com/office/officeart/2005/8/layout/default"/>
    <dgm:cxn modelId="{7A6CA877-372D-254A-A070-3429FA5B1114}" type="presParOf" srcId="{D2501229-012A-0148-8529-84782E13D95A}" destId="{20C13BF4-D05A-0E44-89BE-DC40FEF577EF}" srcOrd="5" destOrd="0" presId="urn:microsoft.com/office/officeart/2005/8/layout/default"/>
    <dgm:cxn modelId="{8E0A7ECF-8C68-CD4A-9D65-4F89915129F8}" type="presParOf" srcId="{D2501229-012A-0148-8529-84782E13D95A}" destId="{A10CFEE4-FEF1-C248-A197-54006B9B23B8}" srcOrd="6" destOrd="0" presId="urn:microsoft.com/office/officeart/2005/8/layout/default"/>
    <dgm:cxn modelId="{FC1E558A-AA44-4F48-9633-BBA4654FE480}" type="presParOf" srcId="{D2501229-012A-0148-8529-84782E13D95A}" destId="{E8F48410-4F73-8D40-B42A-DAF0E85A74F2}" srcOrd="7" destOrd="0" presId="urn:microsoft.com/office/officeart/2005/8/layout/default"/>
    <dgm:cxn modelId="{18F74EAF-5430-AD40-80F9-8F17FB9FFC30}" type="presParOf" srcId="{D2501229-012A-0148-8529-84782E13D95A}" destId="{F1BD7E98-FB7C-9F41-9BCB-3E5502CE904B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570DD70-A6CD-410A-BF9E-6D65D37C69E0}" type="doc">
      <dgm:prSet loTypeId="urn:microsoft.com/office/officeart/2005/8/layout/hierarchy3" loCatId="hierarchy" qsTypeId="urn:microsoft.com/office/officeart/2005/8/quickstyle/simple2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C0AF8C97-6946-4FBD-BD51-27B5055361A5}">
      <dgm:prSet/>
      <dgm:spPr/>
      <dgm:t>
        <a:bodyPr/>
        <a:lstStyle/>
        <a:p>
          <a:r>
            <a:rPr lang="en-GB"/>
            <a:t>2013/2014 Eurospine Diploma</a:t>
          </a:r>
          <a:endParaRPr lang="en-US"/>
        </a:p>
      </dgm:t>
    </dgm:pt>
    <dgm:pt modelId="{33D7F765-5591-4E15-8EFB-946512C5542B}" type="parTrans" cxnId="{CDCAC22F-9561-4D8D-B508-AC615F27F827}">
      <dgm:prSet/>
      <dgm:spPr/>
      <dgm:t>
        <a:bodyPr/>
        <a:lstStyle/>
        <a:p>
          <a:endParaRPr lang="en-US"/>
        </a:p>
      </dgm:t>
    </dgm:pt>
    <dgm:pt modelId="{11A783ED-8386-4FF4-B4E1-B6A1DC616A9B}" type="sibTrans" cxnId="{CDCAC22F-9561-4D8D-B508-AC615F27F827}">
      <dgm:prSet/>
      <dgm:spPr/>
      <dgm:t>
        <a:bodyPr/>
        <a:lstStyle/>
        <a:p>
          <a:endParaRPr lang="en-US"/>
        </a:p>
      </dgm:t>
    </dgm:pt>
    <dgm:pt modelId="{2F780C25-15E5-4C4C-BE8A-5D57531949A6}">
      <dgm:prSet/>
      <dgm:spPr/>
      <dgm:t>
        <a:bodyPr/>
        <a:lstStyle/>
        <a:p>
          <a:r>
            <a:rPr lang="en-GB"/>
            <a:t>Fusion of EANS and SSE course in modules</a:t>
          </a:r>
          <a:endParaRPr lang="en-US"/>
        </a:p>
      </dgm:t>
    </dgm:pt>
    <dgm:pt modelId="{C577E8EF-39A2-4ECB-8444-54A1D95EC5D5}" type="parTrans" cxnId="{563E5533-3A5B-4AC0-80DD-A6684B4E3492}">
      <dgm:prSet/>
      <dgm:spPr/>
      <dgm:t>
        <a:bodyPr/>
        <a:lstStyle/>
        <a:p>
          <a:endParaRPr lang="en-US"/>
        </a:p>
      </dgm:t>
    </dgm:pt>
    <dgm:pt modelId="{477F7454-A6B2-4B5C-900C-2E89B7F68F8A}" type="sibTrans" cxnId="{563E5533-3A5B-4AC0-80DD-A6684B4E3492}">
      <dgm:prSet/>
      <dgm:spPr/>
      <dgm:t>
        <a:bodyPr/>
        <a:lstStyle/>
        <a:p>
          <a:endParaRPr lang="en-US"/>
        </a:p>
      </dgm:t>
    </dgm:pt>
    <dgm:pt modelId="{D14C10E8-72BE-43D1-AA67-879197B4D1AE}">
      <dgm:prSet/>
      <dgm:spPr/>
      <dgm:t>
        <a:bodyPr/>
        <a:lstStyle/>
        <a:p>
          <a:r>
            <a:rPr lang="en-GB"/>
            <a:t>Differences between Orthopedic- and Neurosurgical Training Charter identified and addressed.</a:t>
          </a:r>
          <a:endParaRPr lang="en-US"/>
        </a:p>
      </dgm:t>
    </dgm:pt>
    <dgm:pt modelId="{872ADE93-CA68-414F-B5AE-15AFA386C125}" type="parTrans" cxnId="{0408B7B6-AAAC-4440-A002-424109086AA1}">
      <dgm:prSet/>
      <dgm:spPr/>
      <dgm:t>
        <a:bodyPr/>
        <a:lstStyle/>
        <a:p>
          <a:endParaRPr lang="en-US"/>
        </a:p>
      </dgm:t>
    </dgm:pt>
    <dgm:pt modelId="{FEDF3A84-EE84-4842-A1AE-8E38563252F4}" type="sibTrans" cxnId="{0408B7B6-AAAC-4440-A002-424109086AA1}">
      <dgm:prSet/>
      <dgm:spPr/>
      <dgm:t>
        <a:bodyPr/>
        <a:lstStyle/>
        <a:p>
          <a:endParaRPr lang="en-US"/>
        </a:p>
      </dgm:t>
    </dgm:pt>
    <dgm:pt modelId="{3D42594B-DF4E-4702-AE19-84599AF2D026}">
      <dgm:prSet/>
      <dgm:spPr/>
      <dgm:t>
        <a:bodyPr/>
        <a:lstStyle/>
        <a:p>
          <a:r>
            <a:rPr lang="en-GB"/>
            <a:t>E.g. Biomechanics no role in neurosurgery training</a:t>
          </a:r>
          <a:endParaRPr lang="en-US"/>
        </a:p>
      </dgm:t>
    </dgm:pt>
    <dgm:pt modelId="{F6EC386B-3B98-40F5-8DED-1C3D7BE6932F}" type="parTrans" cxnId="{65FCE136-05A3-4B38-A5B2-23F9F4E9C25F}">
      <dgm:prSet/>
      <dgm:spPr/>
      <dgm:t>
        <a:bodyPr/>
        <a:lstStyle/>
        <a:p>
          <a:endParaRPr lang="en-US"/>
        </a:p>
      </dgm:t>
    </dgm:pt>
    <dgm:pt modelId="{5E392BFF-5C67-4BC2-BDCD-8FC5B0DB7DDB}" type="sibTrans" cxnId="{65FCE136-05A3-4B38-A5B2-23F9F4E9C25F}">
      <dgm:prSet/>
      <dgm:spPr/>
      <dgm:t>
        <a:bodyPr/>
        <a:lstStyle/>
        <a:p>
          <a:endParaRPr lang="en-US"/>
        </a:p>
      </dgm:t>
    </dgm:pt>
    <dgm:pt modelId="{F37A9886-87E2-4E06-B884-F653F6C81B5F}">
      <dgm:prSet/>
      <dgm:spPr/>
      <dgm:t>
        <a:bodyPr/>
        <a:lstStyle/>
        <a:p>
          <a:r>
            <a:rPr lang="en-GB"/>
            <a:t>E.g. General decompressive spine surgery no role in orthopaedic training</a:t>
          </a:r>
          <a:endParaRPr lang="en-US"/>
        </a:p>
      </dgm:t>
    </dgm:pt>
    <dgm:pt modelId="{E4A668AC-FFB9-4BDA-B489-623B907D9507}" type="parTrans" cxnId="{9DD721EC-A649-4252-BAF8-E6E8F370550E}">
      <dgm:prSet/>
      <dgm:spPr/>
      <dgm:t>
        <a:bodyPr/>
        <a:lstStyle/>
        <a:p>
          <a:endParaRPr lang="en-US"/>
        </a:p>
      </dgm:t>
    </dgm:pt>
    <dgm:pt modelId="{3D6A0851-0DAA-4B36-A0FF-5164CD35EDD9}" type="sibTrans" cxnId="{9DD721EC-A649-4252-BAF8-E6E8F370550E}">
      <dgm:prSet/>
      <dgm:spPr/>
      <dgm:t>
        <a:bodyPr/>
        <a:lstStyle/>
        <a:p>
          <a:endParaRPr lang="en-US"/>
        </a:p>
      </dgm:t>
    </dgm:pt>
    <dgm:pt modelId="{85B759EA-ECCC-4948-B8D8-825F68F2704B}" type="pres">
      <dgm:prSet presAssocID="{F570DD70-A6CD-410A-BF9E-6D65D37C69E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E0EDA35A-A9FF-3845-A71D-90762ED79773}" type="pres">
      <dgm:prSet presAssocID="{C0AF8C97-6946-4FBD-BD51-27B5055361A5}" presName="root" presStyleCnt="0"/>
      <dgm:spPr/>
    </dgm:pt>
    <dgm:pt modelId="{2FCC1054-A6E5-AE46-A61E-6B121D45842B}" type="pres">
      <dgm:prSet presAssocID="{C0AF8C97-6946-4FBD-BD51-27B5055361A5}" presName="rootComposite" presStyleCnt="0"/>
      <dgm:spPr/>
    </dgm:pt>
    <dgm:pt modelId="{381B54BB-2E23-0447-9827-36AEA29D27D5}" type="pres">
      <dgm:prSet presAssocID="{C0AF8C97-6946-4FBD-BD51-27B5055361A5}" presName="rootText" presStyleLbl="node1" presStyleIdx="0" presStyleCnt="3"/>
      <dgm:spPr/>
    </dgm:pt>
    <dgm:pt modelId="{036CCE8F-167F-1446-AA6C-543B0C184920}" type="pres">
      <dgm:prSet presAssocID="{C0AF8C97-6946-4FBD-BD51-27B5055361A5}" presName="rootConnector" presStyleLbl="node1" presStyleIdx="0" presStyleCnt="3"/>
      <dgm:spPr/>
    </dgm:pt>
    <dgm:pt modelId="{D4B3BDBE-7EFF-4745-9A87-722969CEC919}" type="pres">
      <dgm:prSet presAssocID="{C0AF8C97-6946-4FBD-BD51-27B5055361A5}" presName="childShape" presStyleCnt="0"/>
      <dgm:spPr/>
    </dgm:pt>
    <dgm:pt modelId="{2E6ABCE6-E144-C846-B9BC-08CF9519647D}" type="pres">
      <dgm:prSet presAssocID="{2F780C25-15E5-4C4C-BE8A-5D57531949A6}" presName="root" presStyleCnt="0"/>
      <dgm:spPr/>
    </dgm:pt>
    <dgm:pt modelId="{1E989F75-DC1E-F148-AE37-C535DAC00E4A}" type="pres">
      <dgm:prSet presAssocID="{2F780C25-15E5-4C4C-BE8A-5D57531949A6}" presName="rootComposite" presStyleCnt="0"/>
      <dgm:spPr/>
    </dgm:pt>
    <dgm:pt modelId="{4730842A-B359-C447-B9CB-279854A8BB8B}" type="pres">
      <dgm:prSet presAssocID="{2F780C25-15E5-4C4C-BE8A-5D57531949A6}" presName="rootText" presStyleLbl="node1" presStyleIdx="1" presStyleCnt="3"/>
      <dgm:spPr/>
    </dgm:pt>
    <dgm:pt modelId="{5B6FDC4E-8C21-2E42-8161-2CDB380A25FD}" type="pres">
      <dgm:prSet presAssocID="{2F780C25-15E5-4C4C-BE8A-5D57531949A6}" presName="rootConnector" presStyleLbl="node1" presStyleIdx="1" presStyleCnt="3"/>
      <dgm:spPr/>
    </dgm:pt>
    <dgm:pt modelId="{33E99B7E-2225-2047-947F-ED377F270844}" type="pres">
      <dgm:prSet presAssocID="{2F780C25-15E5-4C4C-BE8A-5D57531949A6}" presName="childShape" presStyleCnt="0"/>
      <dgm:spPr/>
    </dgm:pt>
    <dgm:pt modelId="{A5ACFB32-A184-6D41-934E-FBB6C6405928}" type="pres">
      <dgm:prSet presAssocID="{D14C10E8-72BE-43D1-AA67-879197B4D1AE}" presName="root" presStyleCnt="0"/>
      <dgm:spPr/>
    </dgm:pt>
    <dgm:pt modelId="{0A1B7B14-0CA0-0946-912A-32696DA9B74A}" type="pres">
      <dgm:prSet presAssocID="{D14C10E8-72BE-43D1-AA67-879197B4D1AE}" presName="rootComposite" presStyleCnt="0"/>
      <dgm:spPr/>
    </dgm:pt>
    <dgm:pt modelId="{3095ABCF-6A47-5749-B1D1-F0B042666FF9}" type="pres">
      <dgm:prSet presAssocID="{D14C10E8-72BE-43D1-AA67-879197B4D1AE}" presName="rootText" presStyleLbl="node1" presStyleIdx="2" presStyleCnt="3"/>
      <dgm:spPr/>
    </dgm:pt>
    <dgm:pt modelId="{E1C1C58C-00EA-8143-9A93-E431E0C1816E}" type="pres">
      <dgm:prSet presAssocID="{D14C10E8-72BE-43D1-AA67-879197B4D1AE}" presName="rootConnector" presStyleLbl="node1" presStyleIdx="2" presStyleCnt="3"/>
      <dgm:spPr/>
    </dgm:pt>
    <dgm:pt modelId="{7C82FCD1-75C3-E940-99B3-3C4E205F34E3}" type="pres">
      <dgm:prSet presAssocID="{D14C10E8-72BE-43D1-AA67-879197B4D1AE}" presName="childShape" presStyleCnt="0"/>
      <dgm:spPr/>
    </dgm:pt>
    <dgm:pt modelId="{A7F7649A-2ADD-4D40-A083-9AEDFBD5FD31}" type="pres">
      <dgm:prSet presAssocID="{F6EC386B-3B98-40F5-8DED-1C3D7BE6932F}" presName="Name13" presStyleLbl="parChTrans1D2" presStyleIdx="0" presStyleCnt="2"/>
      <dgm:spPr/>
    </dgm:pt>
    <dgm:pt modelId="{DBD83BE7-D73C-D742-8C82-1B08EB048C3D}" type="pres">
      <dgm:prSet presAssocID="{3D42594B-DF4E-4702-AE19-84599AF2D026}" presName="childText" presStyleLbl="bgAcc1" presStyleIdx="0" presStyleCnt="2">
        <dgm:presLayoutVars>
          <dgm:bulletEnabled val="1"/>
        </dgm:presLayoutVars>
      </dgm:prSet>
      <dgm:spPr/>
    </dgm:pt>
    <dgm:pt modelId="{1FF1FA93-ED57-E440-A081-DC90FEA26E0F}" type="pres">
      <dgm:prSet presAssocID="{E4A668AC-FFB9-4BDA-B489-623B907D9507}" presName="Name13" presStyleLbl="parChTrans1D2" presStyleIdx="1" presStyleCnt="2"/>
      <dgm:spPr/>
    </dgm:pt>
    <dgm:pt modelId="{C48D70E4-BE87-C14C-AB7A-9364F4E812FB}" type="pres">
      <dgm:prSet presAssocID="{F37A9886-87E2-4E06-B884-F653F6C81B5F}" presName="childText" presStyleLbl="bgAcc1" presStyleIdx="1" presStyleCnt="2">
        <dgm:presLayoutVars>
          <dgm:bulletEnabled val="1"/>
        </dgm:presLayoutVars>
      </dgm:prSet>
      <dgm:spPr/>
    </dgm:pt>
  </dgm:ptLst>
  <dgm:cxnLst>
    <dgm:cxn modelId="{45857825-DD5E-8F4A-B486-06E934C0FE0F}" type="presOf" srcId="{C0AF8C97-6946-4FBD-BD51-27B5055361A5}" destId="{036CCE8F-167F-1446-AA6C-543B0C184920}" srcOrd="1" destOrd="0" presId="urn:microsoft.com/office/officeart/2005/8/layout/hierarchy3"/>
    <dgm:cxn modelId="{CDCAC22F-9561-4D8D-B508-AC615F27F827}" srcId="{F570DD70-A6CD-410A-BF9E-6D65D37C69E0}" destId="{C0AF8C97-6946-4FBD-BD51-27B5055361A5}" srcOrd="0" destOrd="0" parTransId="{33D7F765-5591-4E15-8EFB-946512C5542B}" sibTransId="{11A783ED-8386-4FF4-B4E1-B6A1DC616A9B}"/>
    <dgm:cxn modelId="{563E5533-3A5B-4AC0-80DD-A6684B4E3492}" srcId="{F570DD70-A6CD-410A-BF9E-6D65D37C69E0}" destId="{2F780C25-15E5-4C4C-BE8A-5D57531949A6}" srcOrd="1" destOrd="0" parTransId="{C577E8EF-39A2-4ECB-8444-54A1D95EC5D5}" sibTransId="{477F7454-A6B2-4B5C-900C-2E89B7F68F8A}"/>
    <dgm:cxn modelId="{65FCE136-05A3-4B38-A5B2-23F9F4E9C25F}" srcId="{D14C10E8-72BE-43D1-AA67-879197B4D1AE}" destId="{3D42594B-DF4E-4702-AE19-84599AF2D026}" srcOrd="0" destOrd="0" parTransId="{F6EC386B-3B98-40F5-8DED-1C3D7BE6932F}" sibTransId="{5E392BFF-5C67-4BC2-BDCD-8FC5B0DB7DDB}"/>
    <dgm:cxn modelId="{94A4ED3D-6EDE-4640-A7BF-03A45B4911A3}" type="presOf" srcId="{2F780C25-15E5-4C4C-BE8A-5D57531949A6}" destId="{5B6FDC4E-8C21-2E42-8161-2CDB380A25FD}" srcOrd="1" destOrd="0" presId="urn:microsoft.com/office/officeart/2005/8/layout/hierarchy3"/>
    <dgm:cxn modelId="{265A764E-575F-F946-84F9-79D317D6FE85}" type="presOf" srcId="{F570DD70-A6CD-410A-BF9E-6D65D37C69E0}" destId="{85B759EA-ECCC-4948-B8D8-825F68F2704B}" srcOrd="0" destOrd="0" presId="urn:microsoft.com/office/officeart/2005/8/layout/hierarchy3"/>
    <dgm:cxn modelId="{59063551-0FDB-2A40-B6D4-8BB8092F0987}" type="presOf" srcId="{C0AF8C97-6946-4FBD-BD51-27B5055361A5}" destId="{381B54BB-2E23-0447-9827-36AEA29D27D5}" srcOrd="0" destOrd="0" presId="urn:microsoft.com/office/officeart/2005/8/layout/hierarchy3"/>
    <dgm:cxn modelId="{8AC4EF58-912E-644A-A3B8-1889BD632494}" type="presOf" srcId="{F6EC386B-3B98-40F5-8DED-1C3D7BE6932F}" destId="{A7F7649A-2ADD-4D40-A083-9AEDFBD5FD31}" srcOrd="0" destOrd="0" presId="urn:microsoft.com/office/officeart/2005/8/layout/hierarchy3"/>
    <dgm:cxn modelId="{DDCADA6D-2F61-9F46-81BD-71D4711E8AA2}" type="presOf" srcId="{F37A9886-87E2-4E06-B884-F653F6C81B5F}" destId="{C48D70E4-BE87-C14C-AB7A-9364F4E812FB}" srcOrd="0" destOrd="0" presId="urn:microsoft.com/office/officeart/2005/8/layout/hierarchy3"/>
    <dgm:cxn modelId="{E2399477-14E9-264E-8D3F-53871D1327A5}" type="presOf" srcId="{D14C10E8-72BE-43D1-AA67-879197B4D1AE}" destId="{3095ABCF-6A47-5749-B1D1-F0B042666FF9}" srcOrd="0" destOrd="0" presId="urn:microsoft.com/office/officeart/2005/8/layout/hierarchy3"/>
    <dgm:cxn modelId="{6C0DD9AD-3902-2345-8AF0-FD51E051D271}" type="presOf" srcId="{D14C10E8-72BE-43D1-AA67-879197B4D1AE}" destId="{E1C1C58C-00EA-8143-9A93-E431E0C1816E}" srcOrd="1" destOrd="0" presId="urn:microsoft.com/office/officeart/2005/8/layout/hierarchy3"/>
    <dgm:cxn modelId="{0408B7B6-AAAC-4440-A002-424109086AA1}" srcId="{F570DD70-A6CD-410A-BF9E-6D65D37C69E0}" destId="{D14C10E8-72BE-43D1-AA67-879197B4D1AE}" srcOrd="2" destOrd="0" parTransId="{872ADE93-CA68-414F-B5AE-15AFA386C125}" sibTransId="{FEDF3A84-EE84-4842-A1AE-8E38563252F4}"/>
    <dgm:cxn modelId="{7CF8C3C7-9494-A944-A40E-FD47D6891DAD}" type="presOf" srcId="{E4A668AC-FFB9-4BDA-B489-623B907D9507}" destId="{1FF1FA93-ED57-E440-A081-DC90FEA26E0F}" srcOrd="0" destOrd="0" presId="urn:microsoft.com/office/officeart/2005/8/layout/hierarchy3"/>
    <dgm:cxn modelId="{408360E0-231A-6042-AB50-98815DABAA52}" type="presOf" srcId="{2F780C25-15E5-4C4C-BE8A-5D57531949A6}" destId="{4730842A-B359-C447-B9CB-279854A8BB8B}" srcOrd="0" destOrd="0" presId="urn:microsoft.com/office/officeart/2005/8/layout/hierarchy3"/>
    <dgm:cxn modelId="{9DD721EC-A649-4252-BAF8-E6E8F370550E}" srcId="{D14C10E8-72BE-43D1-AA67-879197B4D1AE}" destId="{F37A9886-87E2-4E06-B884-F653F6C81B5F}" srcOrd="1" destOrd="0" parTransId="{E4A668AC-FFB9-4BDA-B489-623B907D9507}" sibTransId="{3D6A0851-0DAA-4B36-A0FF-5164CD35EDD9}"/>
    <dgm:cxn modelId="{EF932AFF-E74E-344C-A1E0-08380942B352}" type="presOf" srcId="{3D42594B-DF4E-4702-AE19-84599AF2D026}" destId="{DBD83BE7-D73C-D742-8C82-1B08EB048C3D}" srcOrd="0" destOrd="0" presId="urn:microsoft.com/office/officeart/2005/8/layout/hierarchy3"/>
    <dgm:cxn modelId="{5BBD9817-745A-5042-AF63-C41DA87925BA}" type="presParOf" srcId="{85B759EA-ECCC-4948-B8D8-825F68F2704B}" destId="{E0EDA35A-A9FF-3845-A71D-90762ED79773}" srcOrd="0" destOrd="0" presId="urn:microsoft.com/office/officeart/2005/8/layout/hierarchy3"/>
    <dgm:cxn modelId="{528F423A-1C1D-3E47-8E6B-7139F8FE326B}" type="presParOf" srcId="{E0EDA35A-A9FF-3845-A71D-90762ED79773}" destId="{2FCC1054-A6E5-AE46-A61E-6B121D45842B}" srcOrd="0" destOrd="0" presId="urn:microsoft.com/office/officeart/2005/8/layout/hierarchy3"/>
    <dgm:cxn modelId="{DF764526-26AB-8144-8142-D124DE3E99F8}" type="presParOf" srcId="{2FCC1054-A6E5-AE46-A61E-6B121D45842B}" destId="{381B54BB-2E23-0447-9827-36AEA29D27D5}" srcOrd="0" destOrd="0" presId="urn:microsoft.com/office/officeart/2005/8/layout/hierarchy3"/>
    <dgm:cxn modelId="{EC482F6D-DA73-0042-B752-199366969CA5}" type="presParOf" srcId="{2FCC1054-A6E5-AE46-A61E-6B121D45842B}" destId="{036CCE8F-167F-1446-AA6C-543B0C184920}" srcOrd="1" destOrd="0" presId="urn:microsoft.com/office/officeart/2005/8/layout/hierarchy3"/>
    <dgm:cxn modelId="{87292305-0D85-ED45-AE0B-37222CB4AAE8}" type="presParOf" srcId="{E0EDA35A-A9FF-3845-A71D-90762ED79773}" destId="{D4B3BDBE-7EFF-4745-9A87-722969CEC919}" srcOrd="1" destOrd="0" presId="urn:microsoft.com/office/officeart/2005/8/layout/hierarchy3"/>
    <dgm:cxn modelId="{C79484A4-C9A6-C346-8F81-4336C1F20357}" type="presParOf" srcId="{85B759EA-ECCC-4948-B8D8-825F68F2704B}" destId="{2E6ABCE6-E144-C846-B9BC-08CF9519647D}" srcOrd="1" destOrd="0" presId="urn:microsoft.com/office/officeart/2005/8/layout/hierarchy3"/>
    <dgm:cxn modelId="{79957CFF-1C81-F54A-8805-13854C2C446B}" type="presParOf" srcId="{2E6ABCE6-E144-C846-B9BC-08CF9519647D}" destId="{1E989F75-DC1E-F148-AE37-C535DAC00E4A}" srcOrd="0" destOrd="0" presId="urn:microsoft.com/office/officeart/2005/8/layout/hierarchy3"/>
    <dgm:cxn modelId="{A6B1AAF9-AF91-A248-B11E-868B0E4E5DCC}" type="presParOf" srcId="{1E989F75-DC1E-F148-AE37-C535DAC00E4A}" destId="{4730842A-B359-C447-B9CB-279854A8BB8B}" srcOrd="0" destOrd="0" presId="urn:microsoft.com/office/officeart/2005/8/layout/hierarchy3"/>
    <dgm:cxn modelId="{F93B5E16-9E38-0E40-8696-7140F4EA35F4}" type="presParOf" srcId="{1E989F75-DC1E-F148-AE37-C535DAC00E4A}" destId="{5B6FDC4E-8C21-2E42-8161-2CDB380A25FD}" srcOrd="1" destOrd="0" presId="urn:microsoft.com/office/officeart/2005/8/layout/hierarchy3"/>
    <dgm:cxn modelId="{0CB0542E-8525-9749-956B-E3198E4251A6}" type="presParOf" srcId="{2E6ABCE6-E144-C846-B9BC-08CF9519647D}" destId="{33E99B7E-2225-2047-947F-ED377F270844}" srcOrd="1" destOrd="0" presId="urn:microsoft.com/office/officeart/2005/8/layout/hierarchy3"/>
    <dgm:cxn modelId="{BC1626AD-6EC3-4449-A234-D4B2EA7567FA}" type="presParOf" srcId="{85B759EA-ECCC-4948-B8D8-825F68F2704B}" destId="{A5ACFB32-A184-6D41-934E-FBB6C6405928}" srcOrd="2" destOrd="0" presId="urn:microsoft.com/office/officeart/2005/8/layout/hierarchy3"/>
    <dgm:cxn modelId="{641A667F-4885-0949-BECA-899001E9D796}" type="presParOf" srcId="{A5ACFB32-A184-6D41-934E-FBB6C6405928}" destId="{0A1B7B14-0CA0-0946-912A-32696DA9B74A}" srcOrd="0" destOrd="0" presId="urn:microsoft.com/office/officeart/2005/8/layout/hierarchy3"/>
    <dgm:cxn modelId="{A927E964-D9F4-634C-B681-058041C5F866}" type="presParOf" srcId="{0A1B7B14-0CA0-0946-912A-32696DA9B74A}" destId="{3095ABCF-6A47-5749-B1D1-F0B042666FF9}" srcOrd="0" destOrd="0" presId="urn:microsoft.com/office/officeart/2005/8/layout/hierarchy3"/>
    <dgm:cxn modelId="{5B121C34-30B8-3544-84C3-5672C2C6B246}" type="presParOf" srcId="{0A1B7B14-0CA0-0946-912A-32696DA9B74A}" destId="{E1C1C58C-00EA-8143-9A93-E431E0C1816E}" srcOrd="1" destOrd="0" presId="urn:microsoft.com/office/officeart/2005/8/layout/hierarchy3"/>
    <dgm:cxn modelId="{1CF482A9-69D0-8E46-BE98-AE9E9DE690B6}" type="presParOf" srcId="{A5ACFB32-A184-6D41-934E-FBB6C6405928}" destId="{7C82FCD1-75C3-E940-99B3-3C4E205F34E3}" srcOrd="1" destOrd="0" presId="urn:microsoft.com/office/officeart/2005/8/layout/hierarchy3"/>
    <dgm:cxn modelId="{33127056-C618-C14D-A29B-4CA63B20A5B1}" type="presParOf" srcId="{7C82FCD1-75C3-E940-99B3-3C4E205F34E3}" destId="{A7F7649A-2ADD-4D40-A083-9AEDFBD5FD31}" srcOrd="0" destOrd="0" presId="urn:microsoft.com/office/officeart/2005/8/layout/hierarchy3"/>
    <dgm:cxn modelId="{296B586A-447F-0442-AF9A-BE3671D92928}" type="presParOf" srcId="{7C82FCD1-75C3-E940-99B3-3C4E205F34E3}" destId="{DBD83BE7-D73C-D742-8C82-1B08EB048C3D}" srcOrd="1" destOrd="0" presId="urn:microsoft.com/office/officeart/2005/8/layout/hierarchy3"/>
    <dgm:cxn modelId="{8410D8F7-3C47-FA4F-9FEA-B5C4459D7F3D}" type="presParOf" srcId="{7C82FCD1-75C3-E940-99B3-3C4E205F34E3}" destId="{1FF1FA93-ED57-E440-A081-DC90FEA26E0F}" srcOrd="2" destOrd="0" presId="urn:microsoft.com/office/officeart/2005/8/layout/hierarchy3"/>
    <dgm:cxn modelId="{1ACA3C20-57AC-2C4B-A2CD-61EF5A25C951}" type="presParOf" srcId="{7C82FCD1-75C3-E940-99B3-3C4E205F34E3}" destId="{C48D70E4-BE87-C14C-AB7A-9364F4E812FB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EC5169E-B933-40B2-892E-F9635A784041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25D3382-86E8-43AD-A909-8427746E8387}">
      <dgm:prSet/>
      <dgm:spPr/>
      <dgm:t>
        <a:bodyPr/>
        <a:lstStyle/>
        <a:p>
          <a:r>
            <a:rPr lang="en-GB" dirty="0"/>
            <a:t>Last Steps ETR finalized  in 2024 (hopefully)</a:t>
          </a:r>
          <a:endParaRPr lang="en-US" dirty="0"/>
        </a:p>
      </dgm:t>
    </dgm:pt>
    <dgm:pt modelId="{9E744EAC-1CA4-445B-9548-45543AA131FF}" type="parTrans" cxnId="{51109FBD-A6D0-45E7-AD91-CFAA2B2B7229}">
      <dgm:prSet/>
      <dgm:spPr/>
      <dgm:t>
        <a:bodyPr/>
        <a:lstStyle/>
        <a:p>
          <a:endParaRPr lang="en-US"/>
        </a:p>
      </dgm:t>
    </dgm:pt>
    <dgm:pt modelId="{D8FD5AFB-761F-48C5-BE9E-1EEE1F1F03B1}" type="sibTrans" cxnId="{51109FBD-A6D0-45E7-AD91-CFAA2B2B7229}">
      <dgm:prSet/>
      <dgm:spPr/>
      <dgm:t>
        <a:bodyPr/>
        <a:lstStyle/>
        <a:p>
          <a:endParaRPr lang="en-US"/>
        </a:p>
      </dgm:t>
    </dgm:pt>
    <dgm:pt modelId="{CCBE198D-7311-4D77-929E-E66E4B6F0750}">
      <dgm:prSet/>
      <dgm:spPr/>
      <dgm:t>
        <a:bodyPr/>
        <a:lstStyle/>
        <a:p>
          <a:r>
            <a:rPr lang="en-GB" b="1"/>
            <a:t>It will work !!!</a:t>
          </a:r>
          <a:endParaRPr lang="en-US"/>
        </a:p>
      </dgm:t>
    </dgm:pt>
    <dgm:pt modelId="{E305B6B2-A5E4-4C8A-8C37-2E0349815B4D}" type="parTrans" cxnId="{37C48DAB-AB76-4DF0-9D1C-9FCE5F51F0EE}">
      <dgm:prSet/>
      <dgm:spPr/>
      <dgm:t>
        <a:bodyPr/>
        <a:lstStyle/>
        <a:p>
          <a:endParaRPr lang="en-US"/>
        </a:p>
      </dgm:t>
    </dgm:pt>
    <dgm:pt modelId="{4872B1F4-622A-41E0-A1A5-9A06AC1AFF27}" type="sibTrans" cxnId="{37C48DAB-AB76-4DF0-9D1C-9FCE5F51F0EE}">
      <dgm:prSet/>
      <dgm:spPr/>
      <dgm:t>
        <a:bodyPr/>
        <a:lstStyle/>
        <a:p>
          <a:endParaRPr lang="en-US"/>
        </a:p>
      </dgm:t>
    </dgm:pt>
    <dgm:pt modelId="{DA8902D2-630B-4BEC-A9D1-781F9FD1BDEB}">
      <dgm:prSet/>
      <dgm:spPr/>
      <dgm:t>
        <a:bodyPr/>
        <a:lstStyle/>
        <a:p>
          <a:r>
            <a:rPr lang="en-GB" dirty="0"/>
            <a:t>Interested Sections/Division are Invited : </a:t>
          </a:r>
          <a:endParaRPr lang="en-US" dirty="0"/>
        </a:p>
      </dgm:t>
    </dgm:pt>
    <dgm:pt modelId="{D3874BFB-6324-4536-81F5-64436B78E0B8}" type="parTrans" cxnId="{FAD42346-9F76-4443-8F9A-FBA6986F7E71}">
      <dgm:prSet/>
      <dgm:spPr/>
      <dgm:t>
        <a:bodyPr/>
        <a:lstStyle/>
        <a:p>
          <a:endParaRPr lang="en-US"/>
        </a:p>
      </dgm:t>
    </dgm:pt>
    <dgm:pt modelId="{9E9504BB-6CA2-47D4-AA66-B6D815A98F7B}" type="sibTrans" cxnId="{FAD42346-9F76-4443-8F9A-FBA6986F7E71}">
      <dgm:prSet/>
      <dgm:spPr/>
      <dgm:t>
        <a:bodyPr/>
        <a:lstStyle/>
        <a:p>
          <a:endParaRPr lang="en-US"/>
        </a:p>
      </dgm:t>
    </dgm:pt>
    <dgm:pt modelId="{513E9776-7E5A-474D-8AE1-77C49082BCA7}">
      <dgm:prSet custT="1"/>
      <dgm:spPr/>
      <dgm:t>
        <a:bodyPr/>
        <a:lstStyle/>
        <a:p>
          <a:r>
            <a:rPr lang="en-GB" sz="1100" dirty="0"/>
            <a:t> Interventional Radiology</a:t>
          </a:r>
        </a:p>
        <a:p>
          <a:r>
            <a:rPr lang="en-GB" sz="1100" dirty="0" err="1"/>
            <a:t>Endocronology</a:t>
          </a:r>
          <a:r>
            <a:rPr lang="en-GB" sz="1100" dirty="0"/>
            <a:t> </a:t>
          </a:r>
          <a:endParaRPr lang="en-US" sz="1100" dirty="0"/>
        </a:p>
      </dgm:t>
    </dgm:pt>
    <dgm:pt modelId="{0391D848-F07D-440E-8D8A-D2E294B996C7}" type="parTrans" cxnId="{4E87B336-393D-422B-A5EB-08ABF991FC2B}">
      <dgm:prSet/>
      <dgm:spPr/>
      <dgm:t>
        <a:bodyPr/>
        <a:lstStyle/>
        <a:p>
          <a:endParaRPr lang="en-US"/>
        </a:p>
      </dgm:t>
    </dgm:pt>
    <dgm:pt modelId="{5F85E777-57A9-425A-9B3E-2D2D161D8A27}" type="sibTrans" cxnId="{4E87B336-393D-422B-A5EB-08ABF991FC2B}">
      <dgm:prSet/>
      <dgm:spPr/>
      <dgm:t>
        <a:bodyPr/>
        <a:lstStyle/>
        <a:p>
          <a:endParaRPr lang="en-US"/>
        </a:p>
      </dgm:t>
    </dgm:pt>
    <dgm:pt modelId="{C6A84D66-6C6F-46D7-B8D6-EDACBD6BB499}">
      <dgm:prSet/>
      <dgm:spPr/>
      <dgm:t>
        <a:bodyPr/>
        <a:lstStyle/>
        <a:p>
          <a:r>
            <a:rPr lang="en-GB" dirty="0"/>
            <a:t>Pain Anaesthesiology</a:t>
          </a:r>
        </a:p>
        <a:p>
          <a:r>
            <a:rPr lang="en-GB" dirty="0"/>
            <a:t>Rheumatology</a:t>
          </a:r>
          <a:endParaRPr lang="en-US" dirty="0"/>
        </a:p>
      </dgm:t>
    </dgm:pt>
    <dgm:pt modelId="{411C5393-6EEE-4EEF-9B54-28BFFD1795D4}" type="parTrans" cxnId="{47186755-0634-4194-81CB-A31D215FAEAE}">
      <dgm:prSet/>
      <dgm:spPr/>
      <dgm:t>
        <a:bodyPr/>
        <a:lstStyle/>
        <a:p>
          <a:endParaRPr lang="en-US"/>
        </a:p>
      </dgm:t>
    </dgm:pt>
    <dgm:pt modelId="{BBC72298-40AE-4294-BCE5-80B6FCE358A3}" type="sibTrans" cxnId="{47186755-0634-4194-81CB-A31D215FAEAE}">
      <dgm:prSet/>
      <dgm:spPr/>
      <dgm:t>
        <a:bodyPr/>
        <a:lstStyle/>
        <a:p>
          <a:endParaRPr lang="en-US"/>
        </a:p>
      </dgm:t>
    </dgm:pt>
    <dgm:pt modelId="{C7F13842-B753-4570-A553-EA09E6931359}">
      <dgm:prSet/>
      <dgm:spPr/>
      <dgm:t>
        <a:bodyPr/>
        <a:lstStyle/>
        <a:p>
          <a:r>
            <a:rPr lang="en-GB" dirty="0"/>
            <a:t>Oncology &amp; Radiotherapy</a:t>
          </a:r>
          <a:endParaRPr lang="en-US" dirty="0"/>
        </a:p>
      </dgm:t>
    </dgm:pt>
    <dgm:pt modelId="{28D22FDB-EFC2-4158-87F5-C9DED3344238}" type="parTrans" cxnId="{BFCF2387-D6CB-4214-959A-9296F5D15F18}">
      <dgm:prSet/>
      <dgm:spPr/>
      <dgm:t>
        <a:bodyPr/>
        <a:lstStyle/>
        <a:p>
          <a:endParaRPr lang="en-US"/>
        </a:p>
      </dgm:t>
    </dgm:pt>
    <dgm:pt modelId="{CDE92092-9FF6-4BEF-AC37-D88AA56D03C9}" type="sibTrans" cxnId="{BFCF2387-D6CB-4214-959A-9296F5D15F18}">
      <dgm:prSet/>
      <dgm:spPr/>
      <dgm:t>
        <a:bodyPr/>
        <a:lstStyle/>
        <a:p>
          <a:endParaRPr lang="en-US"/>
        </a:p>
      </dgm:t>
    </dgm:pt>
    <dgm:pt modelId="{915F8523-CCEE-42D9-90DB-9DA882CF858C}">
      <dgm:prSet/>
      <dgm:spPr/>
      <dgm:t>
        <a:bodyPr/>
        <a:lstStyle/>
        <a:p>
          <a:r>
            <a:rPr lang="en-GB" dirty="0" err="1"/>
            <a:t>Pediatrics</a:t>
          </a:r>
          <a:r>
            <a:rPr lang="en-GB" dirty="0"/>
            <a:t> &amp; Genetics</a:t>
          </a:r>
          <a:endParaRPr lang="en-US" dirty="0"/>
        </a:p>
      </dgm:t>
    </dgm:pt>
    <dgm:pt modelId="{2B32087A-B5E8-41F3-92DF-FA464E2C8F44}" type="parTrans" cxnId="{B65C8555-FB14-45C9-99AC-2A35CCAB95F6}">
      <dgm:prSet/>
      <dgm:spPr/>
      <dgm:t>
        <a:bodyPr/>
        <a:lstStyle/>
        <a:p>
          <a:endParaRPr lang="en-US"/>
        </a:p>
      </dgm:t>
    </dgm:pt>
    <dgm:pt modelId="{1A0AE417-EA1D-46A3-811A-C3BF178CF81A}" type="sibTrans" cxnId="{B65C8555-FB14-45C9-99AC-2A35CCAB95F6}">
      <dgm:prSet/>
      <dgm:spPr/>
      <dgm:t>
        <a:bodyPr/>
        <a:lstStyle/>
        <a:p>
          <a:endParaRPr lang="en-US"/>
        </a:p>
      </dgm:t>
    </dgm:pt>
    <dgm:pt modelId="{39793F8D-4B64-46EF-A770-69EF4A1DA48C}">
      <dgm:prSet/>
      <dgm:spPr/>
      <dgm:t>
        <a:bodyPr/>
        <a:lstStyle/>
        <a:p>
          <a:r>
            <a:rPr lang="en-GB" dirty="0"/>
            <a:t>Plastic &amp; Reconstructive Surgery</a:t>
          </a:r>
          <a:endParaRPr lang="en-US" dirty="0"/>
        </a:p>
      </dgm:t>
    </dgm:pt>
    <dgm:pt modelId="{47280A35-8EC8-4BDB-8AEA-9E78D7ECB552}" type="parTrans" cxnId="{6E4FBAE2-26F0-45AE-8505-8C4E4C884962}">
      <dgm:prSet/>
      <dgm:spPr/>
      <dgm:t>
        <a:bodyPr/>
        <a:lstStyle/>
        <a:p>
          <a:endParaRPr lang="en-US"/>
        </a:p>
      </dgm:t>
    </dgm:pt>
    <dgm:pt modelId="{8AE7FB5A-F85B-40C0-9705-2CDB94E35C84}" type="sibTrans" cxnId="{6E4FBAE2-26F0-45AE-8505-8C4E4C884962}">
      <dgm:prSet/>
      <dgm:spPr/>
      <dgm:t>
        <a:bodyPr/>
        <a:lstStyle/>
        <a:p>
          <a:endParaRPr lang="en-US"/>
        </a:p>
      </dgm:t>
    </dgm:pt>
    <dgm:pt modelId="{6518CABE-5FF3-9242-B0ED-E6E885CBB1AB}" type="pres">
      <dgm:prSet presAssocID="{5EC5169E-B933-40B2-892E-F9635A784041}" presName="Name0" presStyleCnt="0">
        <dgm:presLayoutVars>
          <dgm:dir/>
          <dgm:animLvl val="lvl"/>
          <dgm:resizeHandles val="exact"/>
        </dgm:presLayoutVars>
      </dgm:prSet>
      <dgm:spPr/>
    </dgm:pt>
    <dgm:pt modelId="{4D0EF53C-C5FC-6A46-A243-EF7E530DB40A}" type="pres">
      <dgm:prSet presAssocID="{DA8902D2-630B-4BEC-A9D1-781F9FD1BDEB}" presName="boxAndChildren" presStyleCnt="0"/>
      <dgm:spPr/>
    </dgm:pt>
    <dgm:pt modelId="{0D6D9067-304C-4D4D-906C-3EBABB06453F}" type="pres">
      <dgm:prSet presAssocID="{DA8902D2-630B-4BEC-A9D1-781F9FD1BDEB}" presName="parentTextBox" presStyleLbl="node1" presStyleIdx="0" presStyleCnt="3"/>
      <dgm:spPr/>
    </dgm:pt>
    <dgm:pt modelId="{D630CC98-BEA4-FB4C-9AAD-3AECE8CF278B}" type="pres">
      <dgm:prSet presAssocID="{DA8902D2-630B-4BEC-A9D1-781F9FD1BDEB}" presName="entireBox" presStyleLbl="node1" presStyleIdx="0" presStyleCnt="3"/>
      <dgm:spPr/>
    </dgm:pt>
    <dgm:pt modelId="{02192545-B0C2-6C4D-B9DF-A3AB531D02BB}" type="pres">
      <dgm:prSet presAssocID="{DA8902D2-630B-4BEC-A9D1-781F9FD1BDEB}" presName="descendantBox" presStyleCnt="0"/>
      <dgm:spPr/>
    </dgm:pt>
    <dgm:pt modelId="{4484479E-F643-7148-A4B8-DE3CDB9C37CC}" type="pres">
      <dgm:prSet presAssocID="{513E9776-7E5A-474D-8AE1-77C49082BCA7}" presName="childTextBox" presStyleLbl="fgAccFollowNode1" presStyleIdx="0" presStyleCnt="5">
        <dgm:presLayoutVars>
          <dgm:bulletEnabled val="1"/>
        </dgm:presLayoutVars>
      </dgm:prSet>
      <dgm:spPr/>
    </dgm:pt>
    <dgm:pt modelId="{B5590A82-60B9-B243-8C87-1EF1610FA6F3}" type="pres">
      <dgm:prSet presAssocID="{C6A84D66-6C6F-46D7-B8D6-EDACBD6BB499}" presName="childTextBox" presStyleLbl="fgAccFollowNode1" presStyleIdx="1" presStyleCnt="5">
        <dgm:presLayoutVars>
          <dgm:bulletEnabled val="1"/>
        </dgm:presLayoutVars>
      </dgm:prSet>
      <dgm:spPr/>
    </dgm:pt>
    <dgm:pt modelId="{5793BD95-7A8C-6F46-9467-C0D415832C5C}" type="pres">
      <dgm:prSet presAssocID="{C7F13842-B753-4570-A553-EA09E6931359}" presName="childTextBox" presStyleLbl="fgAccFollowNode1" presStyleIdx="2" presStyleCnt="5">
        <dgm:presLayoutVars>
          <dgm:bulletEnabled val="1"/>
        </dgm:presLayoutVars>
      </dgm:prSet>
      <dgm:spPr/>
    </dgm:pt>
    <dgm:pt modelId="{C6BF8C95-CA12-BF48-A70C-72F1D2F357A2}" type="pres">
      <dgm:prSet presAssocID="{915F8523-CCEE-42D9-90DB-9DA882CF858C}" presName="childTextBox" presStyleLbl="fgAccFollowNode1" presStyleIdx="3" presStyleCnt="5">
        <dgm:presLayoutVars>
          <dgm:bulletEnabled val="1"/>
        </dgm:presLayoutVars>
      </dgm:prSet>
      <dgm:spPr/>
    </dgm:pt>
    <dgm:pt modelId="{73FA2EA3-44CC-7B4A-AB2A-043909C0815B}" type="pres">
      <dgm:prSet presAssocID="{39793F8D-4B64-46EF-A770-69EF4A1DA48C}" presName="childTextBox" presStyleLbl="fgAccFollowNode1" presStyleIdx="4" presStyleCnt="5">
        <dgm:presLayoutVars>
          <dgm:bulletEnabled val="1"/>
        </dgm:presLayoutVars>
      </dgm:prSet>
      <dgm:spPr/>
    </dgm:pt>
    <dgm:pt modelId="{CD8E6E51-A322-0149-80E2-288392C92381}" type="pres">
      <dgm:prSet presAssocID="{4872B1F4-622A-41E0-A1A5-9A06AC1AFF27}" presName="sp" presStyleCnt="0"/>
      <dgm:spPr/>
    </dgm:pt>
    <dgm:pt modelId="{A5837E2F-6926-CD44-99E5-C8DD6095DE65}" type="pres">
      <dgm:prSet presAssocID="{CCBE198D-7311-4D77-929E-E66E4B6F0750}" presName="arrowAndChildren" presStyleCnt="0"/>
      <dgm:spPr/>
    </dgm:pt>
    <dgm:pt modelId="{6BB923B0-2FA8-1740-A70D-7704BABBAFC4}" type="pres">
      <dgm:prSet presAssocID="{CCBE198D-7311-4D77-929E-E66E4B6F0750}" presName="parentTextArrow" presStyleLbl="node1" presStyleIdx="1" presStyleCnt="3"/>
      <dgm:spPr/>
    </dgm:pt>
    <dgm:pt modelId="{046A1FC4-649B-9F46-9927-48D7CB18BAD0}" type="pres">
      <dgm:prSet presAssocID="{D8FD5AFB-761F-48C5-BE9E-1EEE1F1F03B1}" presName="sp" presStyleCnt="0"/>
      <dgm:spPr/>
    </dgm:pt>
    <dgm:pt modelId="{BA515025-6927-0147-9F6A-40611C2F268F}" type="pres">
      <dgm:prSet presAssocID="{025D3382-86E8-43AD-A909-8427746E8387}" presName="arrowAndChildren" presStyleCnt="0"/>
      <dgm:spPr/>
    </dgm:pt>
    <dgm:pt modelId="{AEFBDD0A-77D7-CF46-B70E-1D7178C0D0FF}" type="pres">
      <dgm:prSet presAssocID="{025D3382-86E8-43AD-A909-8427746E8387}" presName="parentTextArrow" presStyleLbl="node1" presStyleIdx="2" presStyleCnt="3"/>
      <dgm:spPr/>
    </dgm:pt>
  </dgm:ptLst>
  <dgm:cxnLst>
    <dgm:cxn modelId="{14DB0530-7C0D-1D4A-BFFE-1AD8CAC00F70}" type="presOf" srcId="{915F8523-CCEE-42D9-90DB-9DA882CF858C}" destId="{C6BF8C95-CA12-BF48-A70C-72F1D2F357A2}" srcOrd="0" destOrd="0" presId="urn:microsoft.com/office/officeart/2005/8/layout/process4"/>
    <dgm:cxn modelId="{8E769834-6A9B-EC46-93CB-C7F06D585F86}" type="presOf" srcId="{C7F13842-B753-4570-A553-EA09E6931359}" destId="{5793BD95-7A8C-6F46-9467-C0D415832C5C}" srcOrd="0" destOrd="0" presId="urn:microsoft.com/office/officeart/2005/8/layout/process4"/>
    <dgm:cxn modelId="{4E87B336-393D-422B-A5EB-08ABF991FC2B}" srcId="{DA8902D2-630B-4BEC-A9D1-781F9FD1BDEB}" destId="{513E9776-7E5A-474D-8AE1-77C49082BCA7}" srcOrd="0" destOrd="0" parTransId="{0391D848-F07D-440E-8D8A-D2E294B996C7}" sibTransId="{5F85E777-57A9-425A-9B3E-2D2D161D8A27}"/>
    <dgm:cxn modelId="{FAD42346-9F76-4443-8F9A-FBA6986F7E71}" srcId="{5EC5169E-B933-40B2-892E-F9635A784041}" destId="{DA8902D2-630B-4BEC-A9D1-781F9FD1BDEB}" srcOrd="2" destOrd="0" parTransId="{D3874BFB-6324-4536-81F5-64436B78E0B8}" sibTransId="{9E9504BB-6CA2-47D4-AA66-B6D815A98F7B}"/>
    <dgm:cxn modelId="{1272B247-A4EB-A14F-9193-F6BA253DD454}" type="presOf" srcId="{CCBE198D-7311-4D77-929E-E66E4B6F0750}" destId="{6BB923B0-2FA8-1740-A70D-7704BABBAFC4}" srcOrd="0" destOrd="0" presId="urn:microsoft.com/office/officeart/2005/8/layout/process4"/>
    <dgm:cxn modelId="{7ED4EC4B-9169-1844-B771-B8CC1538FF2B}" type="presOf" srcId="{5EC5169E-B933-40B2-892E-F9635A784041}" destId="{6518CABE-5FF3-9242-B0ED-E6E885CBB1AB}" srcOrd="0" destOrd="0" presId="urn:microsoft.com/office/officeart/2005/8/layout/process4"/>
    <dgm:cxn modelId="{47186755-0634-4194-81CB-A31D215FAEAE}" srcId="{DA8902D2-630B-4BEC-A9D1-781F9FD1BDEB}" destId="{C6A84D66-6C6F-46D7-B8D6-EDACBD6BB499}" srcOrd="1" destOrd="0" parTransId="{411C5393-6EEE-4EEF-9B54-28BFFD1795D4}" sibTransId="{BBC72298-40AE-4294-BCE5-80B6FCE358A3}"/>
    <dgm:cxn modelId="{B65C8555-FB14-45C9-99AC-2A35CCAB95F6}" srcId="{DA8902D2-630B-4BEC-A9D1-781F9FD1BDEB}" destId="{915F8523-CCEE-42D9-90DB-9DA882CF858C}" srcOrd="3" destOrd="0" parTransId="{2B32087A-B5E8-41F3-92DF-FA464E2C8F44}" sibTransId="{1A0AE417-EA1D-46A3-811A-C3BF178CF81A}"/>
    <dgm:cxn modelId="{8A8C6B5A-0C4E-AA4C-8A41-1DBCF58FD142}" type="presOf" srcId="{025D3382-86E8-43AD-A909-8427746E8387}" destId="{AEFBDD0A-77D7-CF46-B70E-1D7178C0D0FF}" srcOrd="0" destOrd="0" presId="urn:microsoft.com/office/officeart/2005/8/layout/process4"/>
    <dgm:cxn modelId="{8BC57775-7470-9542-9641-E5DCEF5993A2}" type="presOf" srcId="{513E9776-7E5A-474D-8AE1-77C49082BCA7}" destId="{4484479E-F643-7148-A4B8-DE3CDB9C37CC}" srcOrd="0" destOrd="0" presId="urn:microsoft.com/office/officeart/2005/8/layout/process4"/>
    <dgm:cxn modelId="{BFCF2387-D6CB-4214-959A-9296F5D15F18}" srcId="{DA8902D2-630B-4BEC-A9D1-781F9FD1BDEB}" destId="{C7F13842-B753-4570-A553-EA09E6931359}" srcOrd="2" destOrd="0" parTransId="{28D22FDB-EFC2-4158-87F5-C9DED3344238}" sibTransId="{CDE92092-9FF6-4BEF-AC37-D88AA56D03C9}"/>
    <dgm:cxn modelId="{41F1C08F-8A34-1040-9335-DF199329AF02}" type="presOf" srcId="{DA8902D2-630B-4BEC-A9D1-781F9FD1BDEB}" destId="{0D6D9067-304C-4D4D-906C-3EBABB06453F}" srcOrd="0" destOrd="0" presId="urn:microsoft.com/office/officeart/2005/8/layout/process4"/>
    <dgm:cxn modelId="{9B0E41A3-1545-7940-8375-534B476F27DC}" type="presOf" srcId="{C6A84D66-6C6F-46D7-B8D6-EDACBD6BB499}" destId="{B5590A82-60B9-B243-8C87-1EF1610FA6F3}" srcOrd="0" destOrd="0" presId="urn:microsoft.com/office/officeart/2005/8/layout/process4"/>
    <dgm:cxn modelId="{37C48DAB-AB76-4DF0-9D1C-9FCE5F51F0EE}" srcId="{5EC5169E-B933-40B2-892E-F9635A784041}" destId="{CCBE198D-7311-4D77-929E-E66E4B6F0750}" srcOrd="1" destOrd="0" parTransId="{E305B6B2-A5E4-4C8A-8C37-2E0349815B4D}" sibTransId="{4872B1F4-622A-41E0-A1A5-9A06AC1AFF27}"/>
    <dgm:cxn modelId="{90995DB2-6454-4A42-9914-69AA2E8AE50D}" type="presOf" srcId="{DA8902D2-630B-4BEC-A9D1-781F9FD1BDEB}" destId="{D630CC98-BEA4-FB4C-9AAD-3AECE8CF278B}" srcOrd="1" destOrd="0" presId="urn:microsoft.com/office/officeart/2005/8/layout/process4"/>
    <dgm:cxn modelId="{51109FBD-A6D0-45E7-AD91-CFAA2B2B7229}" srcId="{5EC5169E-B933-40B2-892E-F9635A784041}" destId="{025D3382-86E8-43AD-A909-8427746E8387}" srcOrd="0" destOrd="0" parTransId="{9E744EAC-1CA4-445B-9548-45543AA131FF}" sibTransId="{D8FD5AFB-761F-48C5-BE9E-1EEE1F1F03B1}"/>
    <dgm:cxn modelId="{6E4FBAE2-26F0-45AE-8505-8C4E4C884962}" srcId="{DA8902D2-630B-4BEC-A9D1-781F9FD1BDEB}" destId="{39793F8D-4B64-46EF-A770-69EF4A1DA48C}" srcOrd="4" destOrd="0" parTransId="{47280A35-8EC8-4BDB-8AEA-9E78D7ECB552}" sibTransId="{8AE7FB5A-F85B-40C0-9705-2CDB94E35C84}"/>
    <dgm:cxn modelId="{1F6047E6-DCEC-1042-928C-FDD8C1D1B940}" type="presOf" srcId="{39793F8D-4B64-46EF-A770-69EF4A1DA48C}" destId="{73FA2EA3-44CC-7B4A-AB2A-043909C0815B}" srcOrd="0" destOrd="0" presId="urn:microsoft.com/office/officeart/2005/8/layout/process4"/>
    <dgm:cxn modelId="{15943246-45F7-434B-977D-4EE0744A626B}" type="presParOf" srcId="{6518CABE-5FF3-9242-B0ED-E6E885CBB1AB}" destId="{4D0EF53C-C5FC-6A46-A243-EF7E530DB40A}" srcOrd="0" destOrd="0" presId="urn:microsoft.com/office/officeart/2005/8/layout/process4"/>
    <dgm:cxn modelId="{167FAB1D-FC8E-C740-B630-D6CAE78DD36B}" type="presParOf" srcId="{4D0EF53C-C5FC-6A46-A243-EF7E530DB40A}" destId="{0D6D9067-304C-4D4D-906C-3EBABB06453F}" srcOrd="0" destOrd="0" presId="urn:microsoft.com/office/officeart/2005/8/layout/process4"/>
    <dgm:cxn modelId="{DFE85274-6A2E-DF47-B838-1D5A9BD787C8}" type="presParOf" srcId="{4D0EF53C-C5FC-6A46-A243-EF7E530DB40A}" destId="{D630CC98-BEA4-FB4C-9AAD-3AECE8CF278B}" srcOrd="1" destOrd="0" presId="urn:microsoft.com/office/officeart/2005/8/layout/process4"/>
    <dgm:cxn modelId="{684B4759-CF91-AD4B-A1D7-69C68D4AEEBF}" type="presParOf" srcId="{4D0EF53C-C5FC-6A46-A243-EF7E530DB40A}" destId="{02192545-B0C2-6C4D-B9DF-A3AB531D02BB}" srcOrd="2" destOrd="0" presId="urn:microsoft.com/office/officeart/2005/8/layout/process4"/>
    <dgm:cxn modelId="{137E409C-0D72-E64F-89F6-E96B05C6FD4B}" type="presParOf" srcId="{02192545-B0C2-6C4D-B9DF-A3AB531D02BB}" destId="{4484479E-F643-7148-A4B8-DE3CDB9C37CC}" srcOrd="0" destOrd="0" presId="urn:microsoft.com/office/officeart/2005/8/layout/process4"/>
    <dgm:cxn modelId="{81655B11-80D4-0244-9E04-24CCDBE11033}" type="presParOf" srcId="{02192545-B0C2-6C4D-B9DF-A3AB531D02BB}" destId="{B5590A82-60B9-B243-8C87-1EF1610FA6F3}" srcOrd="1" destOrd="0" presId="urn:microsoft.com/office/officeart/2005/8/layout/process4"/>
    <dgm:cxn modelId="{21A5907F-1E2E-8242-9C8E-57EDA74B05EB}" type="presParOf" srcId="{02192545-B0C2-6C4D-B9DF-A3AB531D02BB}" destId="{5793BD95-7A8C-6F46-9467-C0D415832C5C}" srcOrd="2" destOrd="0" presId="urn:microsoft.com/office/officeart/2005/8/layout/process4"/>
    <dgm:cxn modelId="{FDD48CC8-2C0D-D742-8AFC-BAA0F706B9C8}" type="presParOf" srcId="{02192545-B0C2-6C4D-B9DF-A3AB531D02BB}" destId="{C6BF8C95-CA12-BF48-A70C-72F1D2F357A2}" srcOrd="3" destOrd="0" presId="urn:microsoft.com/office/officeart/2005/8/layout/process4"/>
    <dgm:cxn modelId="{4E7EBCC0-8800-2849-847F-11BA35433675}" type="presParOf" srcId="{02192545-B0C2-6C4D-B9DF-A3AB531D02BB}" destId="{73FA2EA3-44CC-7B4A-AB2A-043909C0815B}" srcOrd="4" destOrd="0" presId="urn:microsoft.com/office/officeart/2005/8/layout/process4"/>
    <dgm:cxn modelId="{D7983489-CD02-6949-81C5-E0C19E970D3C}" type="presParOf" srcId="{6518CABE-5FF3-9242-B0ED-E6E885CBB1AB}" destId="{CD8E6E51-A322-0149-80E2-288392C92381}" srcOrd="1" destOrd="0" presId="urn:microsoft.com/office/officeart/2005/8/layout/process4"/>
    <dgm:cxn modelId="{D0DF35A6-6012-544C-BA80-CB4EDEEFF2D5}" type="presParOf" srcId="{6518CABE-5FF3-9242-B0ED-E6E885CBB1AB}" destId="{A5837E2F-6926-CD44-99E5-C8DD6095DE65}" srcOrd="2" destOrd="0" presId="urn:microsoft.com/office/officeart/2005/8/layout/process4"/>
    <dgm:cxn modelId="{6C677AAE-5B17-B448-BF86-BC2A950B7879}" type="presParOf" srcId="{A5837E2F-6926-CD44-99E5-C8DD6095DE65}" destId="{6BB923B0-2FA8-1740-A70D-7704BABBAFC4}" srcOrd="0" destOrd="0" presId="urn:microsoft.com/office/officeart/2005/8/layout/process4"/>
    <dgm:cxn modelId="{E0307F82-02E5-4445-AAAE-3E25B2F44745}" type="presParOf" srcId="{6518CABE-5FF3-9242-B0ED-E6E885CBB1AB}" destId="{046A1FC4-649B-9F46-9927-48D7CB18BAD0}" srcOrd="3" destOrd="0" presId="urn:microsoft.com/office/officeart/2005/8/layout/process4"/>
    <dgm:cxn modelId="{01E9B626-6572-4E49-8CEE-DF17CAA0FABD}" type="presParOf" srcId="{6518CABE-5FF3-9242-B0ED-E6E885CBB1AB}" destId="{BA515025-6927-0147-9F6A-40611C2F268F}" srcOrd="4" destOrd="0" presId="urn:microsoft.com/office/officeart/2005/8/layout/process4"/>
    <dgm:cxn modelId="{24334DE4-4C43-9B45-BB3B-29DAE4EB7BDF}" type="presParOf" srcId="{BA515025-6927-0147-9F6A-40611C2F268F}" destId="{AEFBDD0A-77D7-CF46-B70E-1D7178C0D0FF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5F3C05-4F47-654F-905A-F0222B3DD289}">
      <dsp:nvSpPr>
        <dsp:cNvPr id="0" name=""/>
        <dsp:cNvSpPr/>
      </dsp:nvSpPr>
      <dsp:spPr>
        <a:xfrm>
          <a:off x="308796" y="2331"/>
          <a:ext cx="2173337" cy="13040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2008 General Assembly SSE formed a European Spine Foundation (ESF)</a:t>
          </a:r>
          <a:endParaRPr lang="en-US" sz="1500" kern="1200" dirty="0"/>
        </a:p>
      </dsp:txBody>
      <dsp:txXfrm>
        <a:off x="308796" y="2331"/>
        <a:ext cx="2173337" cy="1304002"/>
      </dsp:txXfrm>
    </dsp:sp>
    <dsp:sp modelId="{B7CE2098-1C39-9E4F-99DE-BE9A79F2DCF4}">
      <dsp:nvSpPr>
        <dsp:cNvPr id="0" name=""/>
        <dsp:cNvSpPr/>
      </dsp:nvSpPr>
      <dsp:spPr>
        <a:xfrm>
          <a:off x="2699466" y="2331"/>
          <a:ext cx="2173337" cy="13040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President ESF Max Aebi, Secretary Robert Gunzburg</a:t>
          </a:r>
          <a:endParaRPr lang="en-US" sz="1500" kern="1200"/>
        </a:p>
      </dsp:txBody>
      <dsp:txXfrm>
        <a:off x="2699466" y="2331"/>
        <a:ext cx="2173337" cy="1304002"/>
      </dsp:txXfrm>
    </dsp:sp>
    <dsp:sp modelId="{2A50C86E-62A8-874C-89D8-B03E144AFB8D}">
      <dsp:nvSpPr>
        <dsp:cNvPr id="0" name=""/>
        <dsp:cNvSpPr/>
      </dsp:nvSpPr>
      <dsp:spPr>
        <a:xfrm>
          <a:off x="308796" y="1523667"/>
          <a:ext cx="2173337" cy="13040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Ferran Pellise, </a:t>
          </a:r>
          <a:r>
            <a:rPr lang="en-GB" sz="1500" i="1" kern="1200"/>
            <a:t>Haluk Berk</a:t>
          </a:r>
          <a:r>
            <a:rPr lang="en-GB" sz="1500" kern="1200"/>
            <a:t>, Michael Meyer, Ciaran Bolger, </a:t>
          </a:r>
          <a:r>
            <a:rPr lang="en-GB" sz="1500" i="1" kern="1200"/>
            <a:t>Wilco Peul </a:t>
          </a:r>
          <a:endParaRPr lang="en-US" sz="1500" kern="1200"/>
        </a:p>
      </dsp:txBody>
      <dsp:txXfrm>
        <a:off x="308796" y="1523667"/>
        <a:ext cx="2173337" cy="1304002"/>
      </dsp:txXfrm>
    </dsp:sp>
    <dsp:sp modelId="{A10CFEE4-FEF1-C248-A197-54006B9B23B8}">
      <dsp:nvSpPr>
        <dsp:cNvPr id="0" name=""/>
        <dsp:cNvSpPr/>
      </dsp:nvSpPr>
      <dsp:spPr>
        <a:xfrm>
          <a:off x="2699466" y="1523667"/>
          <a:ext cx="2173337" cy="13040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Goal:  Create a training platform and a formal recognition of Spine Surgeons with help of independent stakeholders</a:t>
          </a:r>
          <a:endParaRPr lang="en-US" sz="1500" kern="1200" dirty="0"/>
        </a:p>
      </dsp:txBody>
      <dsp:txXfrm>
        <a:off x="2699466" y="1523667"/>
        <a:ext cx="2173337" cy="1304002"/>
      </dsp:txXfrm>
    </dsp:sp>
    <dsp:sp modelId="{F1BD7E98-FB7C-9F41-9BCB-3E5502CE904B}">
      <dsp:nvSpPr>
        <dsp:cNvPr id="0" name=""/>
        <dsp:cNvSpPr/>
      </dsp:nvSpPr>
      <dsp:spPr>
        <a:xfrm>
          <a:off x="1504131" y="3045003"/>
          <a:ext cx="2173337" cy="1304002"/>
        </a:xfrm>
        <a:prstGeom prst="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/>
            <a:t>At that moment independent from SSE (Big, big mistake …</a:t>
          </a:r>
          <a:r>
            <a:rPr lang="en-GB" sz="1500" kern="1200">
              <a:sym typeface="Wingdings" panose="05000000000000000000" pitchFamily="2" charset="2"/>
            </a:rPr>
            <a:t></a:t>
          </a:r>
          <a:r>
            <a:rPr lang="en-GB" sz="1500" kern="1200"/>
            <a:t>)</a:t>
          </a:r>
          <a:endParaRPr lang="en-US" sz="1500" kern="1200"/>
        </a:p>
      </dsp:txBody>
      <dsp:txXfrm>
        <a:off x="1504131" y="3045003"/>
        <a:ext cx="2173337" cy="13040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1B54BB-2E23-0447-9827-36AEA29D27D5}">
      <dsp:nvSpPr>
        <dsp:cNvPr id="0" name=""/>
        <dsp:cNvSpPr/>
      </dsp:nvSpPr>
      <dsp:spPr>
        <a:xfrm>
          <a:off x="908818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2013/2014 Eurospine Diploma</a:t>
          </a:r>
          <a:endParaRPr lang="en-US" sz="1600" kern="1200"/>
        </a:p>
      </dsp:txBody>
      <dsp:txXfrm>
        <a:off x="945212" y="37572"/>
        <a:ext cx="2412344" cy="1169778"/>
      </dsp:txXfrm>
    </dsp:sp>
    <dsp:sp modelId="{4730842A-B359-C447-B9CB-279854A8BB8B}">
      <dsp:nvSpPr>
        <dsp:cNvPr id="0" name=""/>
        <dsp:cNvSpPr/>
      </dsp:nvSpPr>
      <dsp:spPr>
        <a:xfrm>
          <a:off x="4015233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Fusion of EANS and SSE course in modules</a:t>
          </a:r>
          <a:endParaRPr lang="en-US" sz="1600" kern="1200"/>
        </a:p>
      </dsp:txBody>
      <dsp:txXfrm>
        <a:off x="4051627" y="37572"/>
        <a:ext cx="2412344" cy="1169778"/>
      </dsp:txXfrm>
    </dsp:sp>
    <dsp:sp modelId="{3095ABCF-6A47-5749-B1D1-F0B042666FF9}">
      <dsp:nvSpPr>
        <dsp:cNvPr id="0" name=""/>
        <dsp:cNvSpPr/>
      </dsp:nvSpPr>
      <dsp:spPr>
        <a:xfrm>
          <a:off x="7121649" y="1178"/>
          <a:ext cx="2485132" cy="12425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/>
            <a:t>Differences between Orthopedic- and Neurosurgical Training Charter identified and addressed.</a:t>
          </a:r>
          <a:endParaRPr lang="en-US" sz="1600" kern="1200"/>
        </a:p>
      </dsp:txBody>
      <dsp:txXfrm>
        <a:off x="7158043" y="37572"/>
        <a:ext cx="2412344" cy="1169778"/>
      </dsp:txXfrm>
    </dsp:sp>
    <dsp:sp modelId="{A7F7649A-2ADD-4D40-A083-9AEDFBD5FD31}">
      <dsp:nvSpPr>
        <dsp:cNvPr id="0" name=""/>
        <dsp:cNvSpPr/>
      </dsp:nvSpPr>
      <dsp:spPr>
        <a:xfrm>
          <a:off x="7370162" y="1243744"/>
          <a:ext cx="248513" cy="9319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31924"/>
              </a:lnTo>
              <a:lnTo>
                <a:pt x="248513" y="931924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D83BE7-D73C-D742-8C82-1B08EB048C3D}">
      <dsp:nvSpPr>
        <dsp:cNvPr id="0" name=""/>
        <dsp:cNvSpPr/>
      </dsp:nvSpPr>
      <dsp:spPr>
        <a:xfrm>
          <a:off x="7618675" y="1554385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E.g. Biomechanics no role in neurosurgery training</a:t>
          </a:r>
          <a:endParaRPr lang="en-US" sz="1700" kern="1200"/>
        </a:p>
      </dsp:txBody>
      <dsp:txXfrm>
        <a:off x="7655069" y="1590779"/>
        <a:ext cx="1915317" cy="1169778"/>
      </dsp:txXfrm>
    </dsp:sp>
    <dsp:sp modelId="{1FF1FA93-ED57-E440-A081-DC90FEA26E0F}">
      <dsp:nvSpPr>
        <dsp:cNvPr id="0" name=""/>
        <dsp:cNvSpPr/>
      </dsp:nvSpPr>
      <dsp:spPr>
        <a:xfrm>
          <a:off x="7370162" y="1243744"/>
          <a:ext cx="248513" cy="24851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85132"/>
              </a:lnTo>
              <a:lnTo>
                <a:pt x="248513" y="2485132"/>
              </a:lnTo>
            </a:path>
          </a:pathLst>
        </a:custGeom>
        <a:noFill/>
        <a:ln w="12700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8D70E4-BE87-C14C-AB7A-9364F4E812FB}">
      <dsp:nvSpPr>
        <dsp:cNvPr id="0" name=""/>
        <dsp:cNvSpPr/>
      </dsp:nvSpPr>
      <dsp:spPr>
        <a:xfrm>
          <a:off x="7618675" y="3107593"/>
          <a:ext cx="1988105" cy="124256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2385" tIns="21590" rIns="32385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/>
            <a:t>E.g. General decompressive spine surgery no role in orthopaedic training</a:t>
          </a:r>
          <a:endParaRPr lang="en-US" sz="1700" kern="1200"/>
        </a:p>
      </dsp:txBody>
      <dsp:txXfrm>
        <a:off x="7655069" y="3143987"/>
        <a:ext cx="1915317" cy="116977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30CC98-BEA4-FB4C-9AAD-3AECE8CF278B}">
      <dsp:nvSpPr>
        <dsp:cNvPr id="0" name=""/>
        <dsp:cNvSpPr/>
      </dsp:nvSpPr>
      <dsp:spPr>
        <a:xfrm>
          <a:off x="0" y="3668635"/>
          <a:ext cx="6172199" cy="12041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Interested Sections/Division are Invited : </a:t>
          </a:r>
          <a:endParaRPr lang="en-US" sz="2300" kern="1200" dirty="0"/>
        </a:p>
      </dsp:txBody>
      <dsp:txXfrm>
        <a:off x="0" y="3668635"/>
        <a:ext cx="6172199" cy="650229"/>
      </dsp:txXfrm>
    </dsp:sp>
    <dsp:sp modelId="{4484479E-F643-7148-A4B8-DE3CDB9C37CC}">
      <dsp:nvSpPr>
        <dsp:cNvPr id="0" name=""/>
        <dsp:cNvSpPr/>
      </dsp:nvSpPr>
      <dsp:spPr>
        <a:xfrm>
          <a:off x="753" y="4294782"/>
          <a:ext cx="1234138" cy="553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 Interventional Radiology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/>
            <a:t>Endocronology</a:t>
          </a:r>
          <a:r>
            <a:rPr lang="en-GB" sz="1100" kern="1200" dirty="0"/>
            <a:t> </a:t>
          </a:r>
          <a:endParaRPr lang="en-US" sz="1100" kern="1200" dirty="0"/>
        </a:p>
      </dsp:txBody>
      <dsp:txXfrm>
        <a:off x="753" y="4294782"/>
        <a:ext cx="1234138" cy="553898"/>
      </dsp:txXfrm>
    </dsp:sp>
    <dsp:sp modelId="{B5590A82-60B9-B243-8C87-1EF1610FA6F3}">
      <dsp:nvSpPr>
        <dsp:cNvPr id="0" name=""/>
        <dsp:cNvSpPr/>
      </dsp:nvSpPr>
      <dsp:spPr>
        <a:xfrm>
          <a:off x="1234892" y="4294782"/>
          <a:ext cx="1234138" cy="553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Pain Anaesthesiology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Rheumatology</a:t>
          </a:r>
          <a:endParaRPr lang="en-US" sz="1100" kern="1200" dirty="0"/>
        </a:p>
      </dsp:txBody>
      <dsp:txXfrm>
        <a:off x="1234892" y="4294782"/>
        <a:ext cx="1234138" cy="553898"/>
      </dsp:txXfrm>
    </dsp:sp>
    <dsp:sp modelId="{5793BD95-7A8C-6F46-9467-C0D415832C5C}">
      <dsp:nvSpPr>
        <dsp:cNvPr id="0" name=""/>
        <dsp:cNvSpPr/>
      </dsp:nvSpPr>
      <dsp:spPr>
        <a:xfrm>
          <a:off x="2469030" y="4294782"/>
          <a:ext cx="1234138" cy="553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Oncology &amp; Radiotherapy</a:t>
          </a:r>
          <a:endParaRPr lang="en-US" sz="1100" kern="1200" dirty="0"/>
        </a:p>
      </dsp:txBody>
      <dsp:txXfrm>
        <a:off x="2469030" y="4294782"/>
        <a:ext cx="1234138" cy="553898"/>
      </dsp:txXfrm>
    </dsp:sp>
    <dsp:sp modelId="{C6BF8C95-CA12-BF48-A70C-72F1D2F357A2}">
      <dsp:nvSpPr>
        <dsp:cNvPr id="0" name=""/>
        <dsp:cNvSpPr/>
      </dsp:nvSpPr>
      <dsp:spPr>
        <a:xfrm>
          <a:off x="3703169" y="4294782"/>
          <a:ext cx="1234138" cy="553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 err="1"/>
            <a:t>Pediatrics</a:t>
          </a:r>
          <a:r>
            <a:rPr lang="en-GB" sz="1100" kern="1200" dirty="0"/>
            <a:t> &amp; Genetics</a:t>
          </a:r>
          <a:endParaRPr lang="en-US" sz="1100" kern="1200" dirty="0"/>
        </a:p>
      </dsp:txBody>
      <dsp:txXfrm>
        <a:off x="3703169" y="4294782"/>
        <a:ext cx="1234138" cy="553898"/>
      </dsp:txXfrm>
    </dsp:sp>
    <dsp:sp modelId="{73FA2EA3-44CC-7B4A-AB2A-043909C0815B}">
      <dsp:nvSpPr>
        <dsp:cNvPr id="0" name=""/>
        <dsp:cNvSpPr/>
      </dsp:nvSpPr>
      <dsp:spPr>
        <a:xfrm>
          <a:off x="4937307" y="4294782"/>
          <a:ext cx="1234138" cy="55389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13970" rIns="78232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100" kern="1200" dirty="0"/>
            <a:t>Plastic &amp; Reconstructive Surgery</a:t>
          </a:r>
          <a:endParaRPr lang="en-US" sz="1100" kern="1200" dirty="0"/>
        </a:p>
      </dsp:txBody>
      <dsp:txXfrm>
        <a:off x="4937307" y="4294782"/>
        <a:ext cx="1234138" cy="553898"/>
      </dsp:txXfrm>
    </dsp:sp>
    <dsp:sp modelId="{6BB923B0-2FA8-1740-A70D-7704BABBAFC4}">
      <dsp:nvSpPr>
        <dsp:cNvPr id="0" name=""/>
        <dsp:cNvSpPr/>
      </dsp:nvSpPr>
      <dsp:spPr>
        <a:xfrm rot="10800000">
          <a:off x="0" y="1834748"/>
          <a:ext cx="6172199" cy="185194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b="1" kern="1200"/>
            <a:t>It will work !!!</a:t>
          </a:r>
          <a:endParaRPr lang="en-US" sz="2300" kern="1200"/>
        </a:p>
      </dsp:txBody>
      <dsp:txXfrm rot="10800000">
        <a:off x="0" y="1834748"/>
        <a:ext cx="6172199" cy="1203340"/>
      </dsp:txXfrm>
    </dsp:sp>
    <dsp:sp modelId="{AEFBDD0A-77D7-CF46-B70E-1D7178C0D0FF}">
      <dsp:nvSpPr>
        <dsp:cNvPr id="0" name=""/>
        <dsp:cNvSpPr/>
      </dsp:nvSpPr>
      <dsp:spPr>
        <a:xfrm rot="10800000">
          <a:off x="0" y="861"/>
          <a:ext cx="6172199" cy="1851948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300" kern="1200" dirty="0"/>
            <a:t>Last Steps ETR finalized  in 2024 (hopefully)</a:t>
          </a:r>
          <a:endParaRPr lang="en-US" sz="2300" kern="1200" dirty="0"/>
        </a:p>
      </dsp:txBody>
      <dsp:txXfrm rot="10800000">
        <a:off x="0" y="861"/>
        <a:ext cx="6172199" cy="1203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CD6A68-EB2B-6045-BC55-EB066411DB18}" type="datetimeFigureOut">
              <a:rPr lang="en-GB" smtClean="0"/>
              <a:t>07/10/2022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FC4D6-A00C-974E-B569-7C7260DE4178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3686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DCA0B6-52FF-FD4F-8405-85E3D188A6C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3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CA0B6-52FF-FD4F-8405-85E3D188A6C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28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1889499-4530-E946-93B4-73D52C4C3F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36107B72-7737-DB49-961D-DC295EACCC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F278344-654E-5B44-BBB7-B5B347099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24A1817-EEC8-6449-958C-B702143AC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7239-78B8-CC4A-95A3-8DD9A6220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55700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9F5051-6941-B84D-8D29-D644E6A608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2CF0420-06BD-6444-AB43-068BB3C8B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8B30ADE-F232-A14E-BA47-E4CE6B0E6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75C9D9-2B9B-474A-9359-37E35A9B6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7239-78B8-CC4A-95A3-8DD9A6220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13458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E9102ED0-1F9F-1646-9336-8D85755BB77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2CDE29E0-4168-144F-818B-FBBF8A31DC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1BDA664A-88D5-B544-9792-EF8965F544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EB17D1-0A97-584D-8384-50E51B557B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7239-78B8-CC4A-95A3-8DD9A6220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89473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2D91B4-66D1-6F43-BFC3-DA6A3C5E03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5A50F00-4A39-AD4F-8C88-72DA5154F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77378D7-1E15-5E44-9928-86484F512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8B6DFE0-A0E9-2946-8B1C-BB339F4380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9706-8B9D-C146-8EB0-A1180491F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51278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BBEF5B-DFE1-C542-8196-DB5F7D0C8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8104CDB2-C459-894F-BEA7-CB045DFA1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4960C33-8EE8-9349-A41E-B2B0CD662B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BAEE4BF-4FD4-5546-9BBF-AEA02FD6D7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9706-8B9D-C146-8EB0-A1180491F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50220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EB4B50-50AB-E04A-B7E5-64C2EADE47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68183B8-6D11-094C-B17F-A19C92E663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221FB49-BCE4-2A41-8328-0D86680BCB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195E5FF-8130-9949-9EBC-A4C28247C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9706-8B9D-C146-8EB0-A1180491F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3023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E2CA4-C67A-224A-A807-71404A9AD9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B86E514-60F4-9D49-9A34-CE3FD4132A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E3E7703-8E96-D944-BE1B-6CF9052C592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F874674-1606-0A4E-964D-68ADA08F8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0E45C0A-7F61-3640-BE0A-B035709AB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9706-8B9D-C146-8EB0-A1180491F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230982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A5FA3A-A42A-474E-99E0-4CBE363D7B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D7BAA8E-A716-3C4F-8AD6-B2B045BA61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A2143A3-50F5-6B40-AB17-423272461B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66BB4217-1551-E548-A840-74DEF917D1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C6950B01-1AA5-E046-B862-3D1DD2F475D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37DF83E-E15E-1A49-B901-E0D2C79E9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39C336A4-9297-2E46-805E-4D6E42A33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9706-8B9D-C146-8EB0-A1180491F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84684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BD94EA-412E-B84C-9997-DD4F48F668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B87DF912-E4D5-424B-B65A-BAA7AF71C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52C916C3-A782-0C49-AB85-BFF20843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9706-8B9D-C146-8EB0-A1180491F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79515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63418B2-80D6-4E4E-B7C8-D0EAB07F6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35B291B1-1F3E-EA4F-A39B-3D7CBC21B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9706-8B9D-C146-8EB0-A1180491F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767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25B4A82-9859-6542-8A66-15EED39AE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1CD1FEE-91D8-BD4F-85B9-5C95702BB9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699493B-A413-2443-9215-949B44356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5DA7419B-D959-6743-8CD2-9375AD58C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4270DF-4D35-B542-8D81-E07A05734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9706-8B9D-C146-8EB0-A1180491F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75539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17238-2D3F-2849-82EA-6DC4287BD0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12C37369-83F5-F247-8DEB-A4895EF8AC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130606F-2370-0146-AEA2-7DC0CB299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F648289-78FA-3744-9A3A-9AF033FC2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7239-78B8-CC4A-95A3-8DD9A6220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2706243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ED77EA9-2068-9345-858E-6BED74AAC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6AF812F3-EFD1-ED4B-A2BB-78245679CA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C46EB7A5-871C-8B48-9A0A-5D883D940A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C8813EA3-06EC-464D-A1DA-8104078A5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BA76733-9D4B-E94C-B8AF-75B5BE75C5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9706-8B9D-C146-8EB0-A1180491F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920373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51B11DA-896E-9545-ADC8-4A5ACA32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968787B-D1DC-E44A-B53D-28DA7D7D38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486E142-C807-EA43-8289-894302524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6CAECED-AB8A-A640-A0F8-06D819FB8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9706-8B9D-C146-8EB0-A1180491F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0090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DD3FD55-8A8E-F546-9E88-E73D36E17F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44BC09D-4075-1C48-950D-8469E16466D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00B76E6-F33F-BD46-B3BE-C0B3CC6CE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FFE0361-27A2-D045-982A-A06BF2F09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99706-8B9D-C146-8EB0-A1180491FD3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63116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596184C-8C17-0642-AB2B-A489D30B8B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46BF1E6-D732-BF44-BF19-0B9AC13C6F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3A4B18E-B2D0-1C44-8A1D-1DFD614DE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440BD02-71FF-9040-B41D-48F791CDE8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5BBD-99DC-C346-9A5F-51A344E80C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1538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6CC5BA-5B17-9242-878C-08EE53203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27CF56C-607D-F543-A19C-3EADE3F199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A2D4E93-8FC3-0E4B-86E2-4142E13EC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580DECD-FBA1-874D-9DFB-C11661C14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5BBD-99DC-C346-9A5F-51A344E80C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054695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4036EE-2843-2A4E-A5A2-29017C33BC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78C61B67-2359-CF4F-90F2-845F12F8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571CD3F-593E-D648-9FB6-9CD933AE82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500B5D9-1414-7A47-9F80-88ED56A1C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5BBD-99DC-C346-9A5F-51A344E80C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06828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AE8929-40D7-A647-AD49-05B4EA965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5231207-D025-B043-B146-022BD256CC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530F3D99-AB89-7047-9701-760FEEA7E5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73AD0C2-79F2-0A4C-A3FD-C3AEA69F0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5DB6FEB-5D2E-5E42-9236-C55A45F40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5BBD-99DC-C346-9A5F-51A344E80C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4082166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712D11-2726-4749-A6B2-EA20974ECD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ECDD7F84-33B1-254C-BE70-BA0C6F9124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8D01AD59-4177-A641-9415-AB04364533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12606559-344A-AE44-A345-B3E3E11F29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C34496B-42F7-FA4D-B9A3-AADDFA79D8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7B052511-869D-E547-9D8F-3446DB075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8C517D4-B2B8-4B40-AB6A-DE1E4D467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5BBD-99DC-C346-9A5F-51A344E80C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86232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B870541-598E-1F4E-8E24-CBD55C24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B5A30DE-C978-9444-B145-A15E397F8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141D900-B61A-514F-B12A-BC3FCB6C7E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5BBD-99DC-C346-9A5F-51A344E80C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961571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E278C24-A928-3E48-AED7-D2CB996040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70ADE53-CFDE-6240-811E-A5EF98291A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5BBD-99DC-C346-9A5F-51A344E80C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0685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3B19BFE-46FE-8C43-9372-8E1DBF8D7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882537D-D646-754A-9BA6-83AA3B6A2A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72E3CE5-2B3C-BF4F-B83C-00C2D9E47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1838BB3-8DD0-114B-AE63-55034EBB0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7239-78B8-CC4A-95A3-8DD9A6220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6061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99C68A1-6387-044D-BD02-D21D89B3B6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767D8C1-F52E-F04E-A984-B3005C53C6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3130692-4CF2-2245-8688-D5B1C6EF5F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4A58C59-69CA-BA42-BAA0-850E3AF150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7DD5530E-81F1-E548-81A8-E039321BE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5BBD-99DC-C346-9A5F-51A344E80C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357817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CF48E6-8146-A241-B163-7CA7AF29E2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EAEACEE9-B284-E54B-85C7-62703289A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E741DAB9-F585-0446-ABA1-677E331BAF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DF7B07CA-E087-3146-A7F8-BCED45453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8622A9F-8EC3-9F4E-816F-C7C667B7B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5BBD-99DC-C346-9A5F-51A344E80C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009167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811D47F-3F33-2646-8F67-E03B1E014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8615A18-2319-1147-8BE3-8C490391A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B3744183-E7AD-D242-AC6F-A8AF3766B8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F1ABC7-E750-F845-BE01-5E8E2277E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5BBD-99DC-C346-9A5F-51A344E80C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85935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212878B-9592-6D45-8F69-35CB5DCD99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D8941A15-D82F-0648-82CD-FCD36BFFAD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DF245853-AAF3-8647-8910-55084928EB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4861E331-4644-684B-8A24-FBC9438C1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95BBD-99DC-C346-9A5F-51A344E80C3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9299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31C2FEC-452D-D947-A272-61CA6676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3A4CC46-EF16-BC4E-99AD-99D587D682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0F1008E-F03A-194C-BE7D-4E293FCC6C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06DC5928-F9C5-6D40-B21D-E6BD7628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F3CAA97-C019-C24B-8ED8-3FBF45163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7239-78B8-CC4A-95A3-8DD9A6220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8804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1B7768-8FC4-504A-BEDA-FAD32929EF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745E435-39E7-5F49-851E-22C448D1BB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9621BF2B-1152-BE45-AE6C-1266CE8B1A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1DDE7E7-C57C-C542-933E-3E9918C0034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A11843F-167E-1946-B4C7-F0379BE6C6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B4812042-5803-1C47-8FA3-B051D4C7D1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B3FA38AD-61D1-B94E-BEA5-F11DD7E3D1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7239-78B8-CC4A-95A3-8DD9A6220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6911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FC078-47DB-B941-9A08-7DAE0EA83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6EBC84-7AB6-C14C-B717-0DAD5AD71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0442CEB9-3003-F348-AABA-45EB21EB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7239-78B8-CC4A-95A3-8DD9A6220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11270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4ACB2F0-A724-F442-B116-689F524BC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2ADFCA-92FF-454F-BAFB-5C80128CD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7239-78B8-CC4A-95A3-8DD9A6220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841163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B13C2E-F045-4547-B936-580E59A18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078931A-F8AE-AD41-8FD0-7FA786CD9A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B75A1A5-B353-BD48-85B7-AC7DC1AE13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A901098-F1D1-1947-B529-0AD600844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8F29A476-0DC6-2E42-8E57-D7336874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7239-78B8-CC4A-95A3-8DD9A6220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68408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7E56E9-DF79-A34B-B70D-00EB856D13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394A8D7-49EF-5947-A598-CC610B8A8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4F4D5BD-92A7-7F4B-A95D-6D4BC3EBB7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82045967-E81A-A745-BC64-C6745DE8D3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34AF9F1-D3E0-2D4A-B8B0-A673753076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7239-78B8-CC4A-95A3-8DD9A62203B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094714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013DB4A-4F7A-7343-B28D-49115FE1B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82AA089-5CD5-A74C-8087-721F84E35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CB7AF0F0-7943-5947-9982-23EEA2D309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02303425-1C50-294A-8E4E-A0CC6E6271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27239-78B8-CC4A-95A3-8DD9A62203B1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BCFB234-69C1-C24A-97C2-2261F924D09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8200" y="6252068"/>
            <a:ext cx="1957552" cy="4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221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58EFCEF-873E-4340-942C-4EC1F2AF5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BFC5FD7-E1BA-564A-BE11-72DCD08CD5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33942F4-8413-7245-AE2C-44174BA63C6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127DB59-DC1E-F046-951B-F30F4BDA0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99706-8B9D-C146-8EB0-A1180491FD3B}" type="slidenum">
              <a:rPr lang="nl-NL" smtClean="0"/>
              <a:t>‹nr.›</a:t>
            </a:fld>
            <a:endParaRPr 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2D515771-61AF-1E4F-840A-083C93F294E4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8200" y="6252068"/>
            <a:ext cx="1957552" cy="4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0197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9DA4DC7B-C3C4-AC4D-8974-526638B95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B5F0AAE-DE72-F343-9A0C-18EECD3185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1FF7DFC-834F-394B-B293-1BB580AA966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89503C3-83CD-BF41-93B6-0CCF1BE01D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95BBD-99DC-C346-9A5F-51A344E80C34}" type="slidenum">
              <a:rPr lang="nl-NL" smtClean="0"/>
              <a:t>‹nr.›</a:t>
            </a:fld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8711DA9F-AF90-A94E-8800-1731159609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838200" y="6252418"/>
            <a:ext cx="1957552" cy="461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535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iff"/><Relationship Id="rId2" Type="http://schemas.openxmlformats.org/officeDocument/2006/relationships/hyperlink" Target="mailto:w.c.peul@lumc.nl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0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BAD5533-DC0E-0744-AB56-73F5DACC717F}"/>
              </a:ext>
            </a:extLst>
          </p:cNvPr>
          <p:cNvSpPr/>
          <p:nvPr/>
        </p:nvSpPr>
        <p:spPr>
          <a:xfrm>
            <a:off x="0" y="1"/>
            <a:ext cx="12192000" cy="6173982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20C80C-DB08-E24E-8BA0-38601E2F6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54201"/>
            <a:ext cx="9868348" cy="1655761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bg1"/>
                </a:solidFill>
                <a:latin typeface="DM Sans"/>
              </a:rPr>
              <a:t>MJC </a:t>
            </a:r>
            <a:r>
              <a:rPr lang="nl-NL" dirty="0" err="1">
                <a:solidFill>
                  <a:schemeClr val="bg1"/>
                </a:solidFill>
                <a:latin typeface="DM Sans"/>
              </a:rPr>
              <a:t>Spine</a:t>
            </a:r>
            <a:r>
              <a:rPr lang="nl-NL" dirty="0">
                <a:solidFill>
                  <a:schemeClr val="bg1"/>
                </a:solidFill>
                <a:latin typeface="DM Sans"/>
              </a:rPr>
              <a:t> </a:t>
            </a:r>
            <a:r>
              <a:rPr lang="nl-NL" dirty="0" err="1">
                <a:solidFill>
                  <a:schemeClr val="bg1"/>
                </a:solidFill>
                <a:latin typeface="DM Sans"/>
              </a:rPr>
              <a:t>Surgery</a:t>
            </a:r>
            <a:br>
              <a:rPr lang="nl-NL" dirty="0">
                <a:solidFill>
                  <a:schemeClr val="bg1"/>
                </a:solidFill>
                <a:latin typeface="DM Sans"/>
              </a:rPr>
            </a:br>
            <a:endParaRPr lang="nl-NL" dirty="0">
              <a:solidFill>
                <a:schemeClr val="bg1"/>
              </a:solidFill>
              <a:latin typeface="DM Sans"/>
            </a:endParaRP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453197-08F5-7C4D-894A-5E55AF066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2350188"/>
          </a:xfrm>
        </p:spPr>
        <p:txBody>
          <a:bodyPr>
            <a:normAutofit/>
          </a:bodyPr>
          <a:lstStyle/>
          <a:p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Rubik" pitchFamily="2" charset="-79"/>
                <a:cs typeface="Rubik" pitchFamily="2" charset="-79"/>
              </a:rPr>
              <a:t>UEMS </a:t>
            </a:r>
            <a:r>
              <a:rPr lang="en-GB" dirty="0" err="1">
                <a:solidFill>
                  <a:schemeClr val="accent2">
                    <a:lumMod val="60000"/>
                    <a:lumOff val="40000"/>
                  </a:schemeClr>
                </a:solidFill>
                <a:latin typeface="Rubik" pitchFamily="2" charset="-79"/>
                <a:cs typeface="Rubik" pitchFamily="2" charset="-79"/>
              </a:rPr>
              <a:t>MultiDisciplinary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Rubik" pitchFamily="2" charset="-79"/>
                <a:cs typeface="Rubik" pitchFamily="2" charset="-79"/>
              </a:rPr>
              <a:t> </a:t>
            </a:r>
            <a:r>
              <a:rPr lang="nl-NL" dirty="0">
                <a:solidFill>
                  <a:schemeClr val="accent2">
                    <a:lumMod val="60000"/>
                    <a:lumOff val="40000"/>
                  </a:schemeClr>
                </a:solidFill>
                <a:latin typeface="Rubik" pitchFamily="2" charset="-79"/>
                <a:cs typeface="Rubik" pitchFamily="2" charset="-79"/>
              </a:rPr>
              <a:t> Joint 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Rubik" pitchFamily="2" charset="-79"/>
                <a:cs typeface="Rubik" pitchFamily="2" charset="-79"/>
              </a:rPr>
              <a:t>Committee for Spine Surgery</a:t>
            </a:r>
          </a:p>
          <a:p>
            <a:r>
              <a:rPr lang="en-GB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under umbrella of sections of </a:t>
            </a:r>
          </a:p>
          <a:p>
            <a:r>
              <a:rPr lang="en-GB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Neurosurgery, </a:t>
            </a:r>
            <a:r>
              <a:rPr lang="en-GB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Orthopedics</a:t>
            </a:r>
            <a:r>
              <a:rPr lang="en-GB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&amp; Traumatology</a:t>
            </a:r>
          </a:p>
          <a:p>
            <a:endParaRPr lang="en-GB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GB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Nanni</a:t>
            </a:r>
            <a:r>
              <a:rPr lang="en-GB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Allington &amp; Wilco Peul </a:t>
            </a:r>
            <a:endParaRPr lang="nl-NL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42804317-6CF3-6F8B-1B34-E14B40293A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75392" y="6173983"/>
            <a:ext cx="3547432" cy="665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4378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BBAD5533-DC0E-0744-AB56-73F5DACC717F}"/>
              </a:ext>
            </a:extLst>
          </p:cNvPr>
          <p:cNvSpPr/>
          <p:nvPr/>
        </p:nvSpPr>
        <p:spPr>
          <a:xfrm>
            <a:off x="0" y="0"/>
            <a:ext cx="12192000" cy="6013525"/>
          </a:xfrm>
          <a:prstGeom prst="rect">
            <a:avLst/>
          </a:prstGeom>
          <a:solidFill>
            <a:schemeClr val="accent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C20C80C-DB08-E24E-8BA0-38601E2F687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72720"/>
            <a:ext cx="9144000" cy="1096963"/>
          </a:xfrm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accent2">
                    <a:lumMod val="60000"/>
                    <a:lumOff val="40000"/>
                  </a:schemeClr>
                </a:solidFill>
                <a:latin typeface="Rubik" pitchFamily="2" charset="-79"/>
                <a:cs typeface="Rubik" pitchFamily="2" charset="-79"/>
              </a:rPr>
              <a:t>2022 Renaissance of </a:t>
            </a:r>
            <a:br>
              <a:rPr lang="nl-NL" dirty="0">
                <a:solidFill>
                  <a:schemeClr val="accent2">
                    <a:lumMod val="60000"/>
                    <a:lumOff val="40000"/>
                  </a:schemeClr>
                </a:solidFill>
                <a:latin typeface="Rubik" pitchFamily="2" charset="-79"/>
                <a:cs typeface="Rubik" pitchFamily="2" charset="-79"/>
              </a:rPr>
            </a:br>
            <a:r>
              <a:rPr lang="nl-NL" dirty="0">
                <a:solidFill>
                  <a:schemeClr val="accent2">
                    <a:lumMod val="60000"/>
                    <a:lumOff val="40000"/>
                  </a:schemeClr>
                </a:solidFill>
                <a:latin typeface="Rubik" pitchFamily="2" charset="-79"/>
                <a:cs typeface="Rubik" pitchFamily="2" charset="-79"/>
              </a:rPr>
              <a:t> MJC</a:t>
            </a:r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  <a:latin typeface="Rubik" pitchFamily="2" charset="-79"/>
                <a:cs typeface="Rubik" pitchFamily="2" charset="-79"/>
              </a:rPr>
              <a:t> Spine Surgery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1453197-08F5-7C4D-894A-5E55AF066B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92986"/>
            <a:ext cx="9144000" cy="1655762"/>
          </a:xfrm>
        </p:spPr>
        <p:txBody>
          <a:bodyPr>
            <a:normAutofit fontScale="70000" lnSpcReduction="20000"/>
          </a:bodyPr>
          <a:lstStyle/>
          <a:p>
            <a:r>
              <a:rPr lang="en-GB" dirty="0" err="1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Nanni</a:t>
            </a:r>
            <a:r>
              <a:rPr lang="en-GB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 Allington &amp; Wilco Peul</a:t>
            </a:r>
          </a:p>
          <a:p>
            <a:r>
              <a:rPr lang="en-GB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on behalf of </a:t>
            </a:r>
          </a:p>
          <a:p>
            <a:r>
              <a:rPr lang="en-GB" dirty="0">
                <a:solidFill>
                  <a:schemeClr val="bg1"/>
                </a:solidFill>
                <a:latin typeface="Rubik" pitchFamily="2" charset="-79"/>
                <a:cs typeface="Rubik" pitchFamily="2" charset="-79"/>
              </a:rPr>
              <a:t>EBOT &amp; EANS  + Spine Society of Europe</a:t>
            </a:r>
          </a:p>
          <a:p>
            <a:endParaRPr lang="en-GB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  <a:p>
            <a:r>
              <a:rPr lang="en-GB" sz="3800" dirty="0">
                <a:solidFill>
                  <a:srgbClr val="FFC000"/>
                </a:solidFill>
                <a:latin typeface="Rubik" pitchFamily="2" charset="-79"/>
                <a:cs typeface="Rubik" pitchFamily="2" charset="-79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w.c.peul@lumc.nl</a:t>
            </a:r>
            <a:endParaRPr lang="en-GB" sz="3800" dirty="0">
              <a:solidFill>
                <a:srgbClr val="FFC000"/>
              </a:solidFill>
              <a:latin typeface="Rubik" pitchFamily="2" charset="-79"/>
              <a:cs typeface="Rubik" pitchFamily="2" charset="-79"/>
            </a:endParaRPr>
          </a:p>
          <a:p>
            <a:endParaRPr lang="nl-NL" dirty="0">
              <a:solidFill>
                <a:schemeClr val="bg1"/>
              </a:solidFill>
              <a:latin typeface="Rubik" pitchFamily="2" charset="-79"/>
              <a:cs typeface="Rubik" pitchFamily="2" charset="-79"/>
            </a:endParaRP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EA6F4B0-FB8F-E145-8D96-74F1AFC8B49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1326" y="6045891"/>
            <a:ext cx="3929348" cy="793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21714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1481486" cy="1325563"/>
          </a:xfrm>
        </p:spPr>
        <p:txBody>
          <a:bodyPr>
            <a:noAutofit/>
          </a:bodyPr>
          <a:lstStyle/>
          <a:p>
            <a:pPr algn="ctr"/>
            <a:r>
              <a:rPr lang="nl-NL" sz="3600" dirty="0">
                <a:solidFill>
                  <a:schemeClr val="accent1">
                    <a:lumMod val="75000"/>
                  </a:schemeClr>
                </a:solidFill>
              </a:rPr>
              <a:t>&gt; 15 </a:t>
            </a:r>
            <a:r>
              <a:rPr lang="nl-NL" sz="3600" dirty="0" err="1">
                <a:solidFill>
                  <a:schemeClr val="accent1">
                    <a:lumMod val="75000"/>
                  </a:schemeClr>
                </a:solidFill>
              </a:rPr>
              <a:t>years</a:t>
            </a:r>
            <a:r>
              <a:rPr lang="nl-NL" sz="3600" dirty="0">
                <a:solidFill>
                  <a:schemeClr val="accent1">
                    <a:lumMod val="75000"/>
                  </a:schemeClr>
                </a:solidFill>
              </a:rPr>
              <a:t>  “</a:t>
            </a:r>
            <a:r>
              <a:rPr lang="nl-NL" sz="3600" dirty="0" err="1">
                <a:solidFill>
                  <a:schemeClr val="accent1">
                    <a:lumMod val="75000"/>
                  </a:schemeClr>
                </a:solidFill>
              </a:rPr>
              <a:t>Work</a:t>
            </a:r>
            <a:r>
              <a:rPr lang="nl-NL" sz="3600" dirty="0">
                <a:solidFill>
                  <a:schemeClr val="accent1">
                    <a:lumMod val="75000"/>
                  </a:schemeClr>
                </a:solidFill>
              </a:rPr>
              <a:t> in </a:t>
            </a:r>
            <a:r>
              <a:rPr lang="nl-NL" sz="3600" dirty="0" err="1">
                <a:solidFill>
                  <a:schemeClr val="accent1">
                    <a:lumMod val="75000"/>
                  </a:schemeClr>
                </a:solidFill>
              </a:rPr>
              <a:t>Progress</a:t>
            </a:r>
            <a:r>
              <a:rPr lang="nl-NL" sz="3600" dirty="0">
                <a:solidFill>
                  <a:schemeClr val="accent1">
                    <a:lumMod val="75000"/>
                  </a:schemeClr>
                </a:solidFill>
              </a:rPr>
              <a:t>”</a:t>
            </a:r>
            <a:br>
              <a:rPr lang="nl-NL" sz="3600" dirty="0">
                <a:solidFill>
                  <a:schemeClr val="accent1">
                    <a:lumMod val="75000"/>
                  </a:schemeClr>
                </a:solidFill>
              </a:rPr>
            </a:br>
            <a:endParaRPr lang="nl-NL" sz="36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/>
        </p:blipFill>
        <p:spPr>
          <a:xfrm>
            <a:off x="2614930" y="1825625"/>
            <a:ext cx="6962140" cy="4351338"/>
          </a:xfrm>
          <a:effectLst>
            <a:outerShdw blurRad="1104900" dist="50800" dir="5400000" algn="ctr" rotWithShape="0">
              <a:srgbClr val="000000">
                <a:alpha val="43137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3454317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D8558A-5EB7-C140-86F8-02C4D1F194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b="1" kern="1200" dirty="0" err="1">
                <a:latin typeface="+mj-lt"/>
                <a:ea typeface="+mj-ea"/>
                <a:cs typeface="+mj-cs"/>
              </a:rPr>
              <a:t>History</a:t>
            </a:r>
            <a:r>
              <a:rPr lang="nl-NL" b="1" kern="1200" dirty="0">
                <a:latin typeface="+mj-lt"/>
                <a:ea typeface="+mj-ea"/>
                <a:cs typeface="+mj-cs"/>
              </a:rPr>
              <a:t> </a:t>
            </a:r>
            <a:r>
              <a:rPr lang="nl-NL" b="1" kern="1200" dirty="0" err="1">
                <a:latin typeface="+mj-lt"/>
                <a:ea typeface="+mj-ea"/>
                <a:cs typeface="+mj-cs"/>
              </a:rPr>
              <a:t>Spine</a:t>
            </a:r>
            <a:r>
              <a:rPr lang="nl-NL" b="1" kern="1200" dirty="0">
                <a:latin typeface="+mj-lt"/>
                <a:ea typeface="+mj-ea"/>
                <a:cs typeface="+mj-cs"/>
              </a:rPr>
              <a:t> Society of Europe</a:t>
            </a:r>
            <a:br>
              <a:rPr lang="nl-NL" kern="1200" dirty="0">
                <a:latin typeface="+mj-lt"/>
                <a:ea typeface="+mj-ea"/>
                <a:cs typeface="+mj-cs"/>
              </a:rPr>
            </a:br>
            <a:endParaRPr lang="nl-NL" kern="1200" dirty="0">
              <a:latin typeface="+mj-lt"/>
              <a:ea typeface="+mj-ea"/>
              <a:cs typeface="+mj-cs"/>
            </a:endParaRP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1A531B63-FF96-39D2-B125-EBC8A92C618C}"/>
              </a:ext>
            </a:extLst>
          </p:cNvPr>
          <p:cNvSpPr txBox="1"/>
          <p:nvPr/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nl-NL" sz="2800" dirty="0"/>
              <a:t>High </a:t>
            </a:r>
            <a:r>
              <a:rPr lang="nl-NL" sz="2800" dirty="0" err="1"/>
              <a:t>Need</a:t>
            </a:r>
            <a:r>
              <a:rPr lang="nl-NL" sz="2800" dirty="0"/>
              <a:t> </a:t>
            </a:r>
            <a:r>
              <a:rPr lang="nl-NL" sz="2800" dirty="0" err="1"/>
              <a:t>for</a:t>
            </a:r>
            <a:r>
              <a:rPr lang="nl-NL" sz="2800" dirty="0"/>
              <a:t> </a:t>
            </a:r>
            <a:r>
              <a:rPr lang="nl-NL" sz="2800" dirty="0" err="1"/>
              <a:t>our</a:t>
            </a:r>
            <a:r>
              <a:rPr lang="nl-NL" sz="2800" dirty="0"/>
              <a:t> </a:t>
            </a:r>
            <a:r>
              <a:rPr lang="nl-NL" sz="2800" dirty="0" err="1"/>
              <a:t>Patients</a:t>
            </a:r>
            <a:endParaRPr lang="nl-NL" sz="28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836C251-DA1B-774F-B4F5-00EB30662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D7427239-78B8-CC4A-95A3-8DD9A62203B1}" type="slidenum">
              <a:rPr lang="nl-NL" smtClean="0"/>
              <a:pPr>
                <a:spcAft>
                  <a:spcPts val="600"/>
                </a:spcAft>
              </a:pPr>
              <a:t>3</a:t>
            </a:fld>
            <a:endParaRPr lang="nl-NL"/>
          </a:p>
        </p:txBody>
      </p:sp>
      <p:graphicFrame>
        <p:nvGraphicFramePr>
          <p:cNvPr id="13" name="Tijdelijke aanduiding voor inhoud 3">
            <a:extLst>
              <a:ext uri="{FF2B5EF4-FFF2-40B4-BE49-F238E27FC236}">
                <a16:creationId xmlns:a16="http://schemas.microsoft.com/office/drawing/2014/main" id="{6D6B6A75-3E31-242A-3BF1-6105A5C8CC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685381734"/>
              </p:ext>
            </p:extLst>
          </p:nvPr>
        </p:nvGraphicFramePr>
        <p:xfrm>
          <a:off x="838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9" name="Picture 2" descr="Image may contain: text">
            <a:extLst>
              <a:ext uri="{FF2B5EF4-FFF2-40B4-BE49-F238E27FC236}">
                <a16:creationId xmlns:a16="http://schemas.microsoft.com/office/drawing/2014/main" id="{D74387C1-282B-B138-CFED-AFBA74BBBE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6312864" y="2266753"/>
            <a:ext cx="4595471" cy="4195826"/>
          </a:xfrm>
          <a:prstGeom prst="rect">
            <a:avLst/>
          </a:prstGeom>
          <a:noFill/>
          <a:effectLst>
            <a:softEdge rad="175809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481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E50F72-7F58-7E47-9B23-C63B12492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br>
              <a:rPr lang="en-GB" sz="2800" dirty="0"/>
            </a:br>
            <a:r>
              <a:rPr lang="en-GB" sz="2800" dirty="0"/>
              <a:t> Formation Accreditation Group and European Training Platform</a:t>
            </a:r>
            <a:br>
              <a:rPr lang="en-GB" sz="2800" dirty="0"/>
            </a:br>
            <a:endParaRPr lang="en-GB" sz="2800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9E05240E-26A4-2143-AA6E-86BD762697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7427239-78B8-CC4A-95A3-8DD9A62203B1}" type="slidenum">
              <a:rPr lang="nl-NL" smtClean="0"/>
              <a:pPr>
                <a:spcAft>
                  <a:spcPts val="600"/>
                </a:spcAft>
              </a:pPr>
              <a:t>4</a:t>
            </a:fld>
            <a:endParaRPr lang="nl-NL"/>
          </a:p>
        </p:txBody>
      </p:sp>
      <p:graphicFrame>
        <p:nvGraphicFramePr>
          <p:cNvPr id="13" name="Tijdelijke aanduiding voor inhoud 3">
            <a:extLst>
              <a:ext uri="{FF2B5EF4-FFF2-40B4-BE49-F238E27FC236}">
                <a16:creationId xmlns:a16="http://schemas.microsoft.com/office/drawing/2014/main" id="{909E20F4-820F-5FC6-B9FF-588DDDF94BF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0316138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4135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0C84186-407A-EB49-9B07-28430EA00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>
                <a:latin typeface="Rubik" pitchFamily="2" charset="-79"/>
                <a:cs typeface="Rubik" pitchFamily="2" charset="-79"/>
              </a:rPr>
              <a:t>Particular Competence Spine Surgery </a:t>
            </a:r>
            <a:br>
              <a:rPr lang="en-GB" dirty="0">
                <a:latin typeface="Rubik" pitchFamily="2" charset="-79"/>
                <a:cs typeface="Rubik" pitchFamily="2" charset="-79"/>
              </a:rPr>
            </a:br>
            <a:endParaRPr lang="en-GB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300A0EA4-8F35-3444-9252-44D1BBEC0D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x-none" dirty="0">
                <a:solidFill>
                  <a:schemeClr val="accent1">
                    <a:lumMod val="75000"/>
                  </a:schemeClr>
                </a:solidFill>
              </a:rPr>
              <a:t>Start Multidisciplinary Joint Committee in 2014</a:t>
            </a:r>
          </a:p>
          <a:p>
            <a:endParaRPr lang="en-US" altLang="x-none" dirty="0"/>
          </a:p>
          <a:p>
            <a:r>
              <a:rPr lang="en-US" altLang="x-none" dirty="0"/>
              <a:t>SSE &amp; EANS started working together by ESF 2008</a:t>
            </a:r>
          </a:p>
          <a:p>
            <a:pPr marL="0" indent="0">
              <a:buNone/>
            </a:pPr>
            <a:endParaRPr lang="en-US" altLang="x-none" dirty="0"/>
          </a:p>
          <a:p>
            <a:r>
              <a:rPr lang="en-US" altLang="x-none" dirty="0"/>
              <a:t>UEMS MDJC formally since 2014: </a:t>
            </a:r>
          </a:p>
          <a:p>
            <a:endParaRPr lang="en-US" altLang="x-none" dirty="0"/>
          </a:p>
          <a:p>
            <a:r>
              <a:rPr lang="en-US" altLang="x-none" dirty="0"/>
              <a:t>Robert </a:t>
            </a:r>
            <a:r>
              <a:rPr lang="en-US" altLang="x-none" dirty="0" err="1"/>
              <a:t>Gunzburg</a:t>
            </a:r>
            <a:r>
              <a:rPr lang="en-US" altLang="x-none" dirty="0"/>
              <a:t>, Wilco Peul, Bernhard Meyer, </a:t>
            </a:r>
            <a:r>
              <a:rPr lang="en-US" altLang="x-none" dirty="0" err="1"/>
              <a:t>Haluk</a:t>
            </a:r>
            <a:r>
              <a:rPr lang="en-US" altLang="x-none" dirty="0"/>
              <a:t> Berk since 2014</a:t>
            </a:r>
          </a:p>
          <a:p>
            <a:endParaRPr lang="en-GB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F1022F95-2013-4645-9B92-2AB5131AB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7239-78B8-CC4A-95A3-8DD9A62203B1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1954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E868C6-23CF-A644-855B-3E1AA7016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1005969" cy="1325563"/>
          </a:xfrm>
        </p:spPr>
        <p:txBody>
          <a:bodyPr>
            <a:normAutofit fontScale="90000"/>
          </a:bodyPr>
          <a:lstStyle/>
          <a:p>
            <a:br>
              <a:rPr lang="en-GB" dirty="0">
                <a:latin typeface="Rubik" pitchFamily="2" charset="-79"/>
                <a:cs typeface="Rubik" pitchFamily="2" charset="-79"/>
              </a:rPr>
            </a:br>
            <a:r>
              <a:rPr lang="en-GB" dirty="0">
                <a:latin typeface="Rubik" pitchFamily="2" charset="-79"/>
                <a:cs typeface="Rubik" pitchFamily="2" charset="-79"/>
              </a:rPr>
              <a:t>Accreditation (Knowledge, Skills, Attitude)</a:t>
            </a:r>
            <a:br>
              <a:rPr lang="en-GB" dirty="0">
                <a:latin typeface="Rubik" pitchFamily="2" charset="-79"/>
                <a:cs typeface="Rubik" pitchFamily="2" charset="-79"/>
              </a:rPr>
            </a:br>
            <a:endParaRPr lang="en-GB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5AD2F48-B84E-344D-94D2-F1794CA4F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427239-78B8-CC4A-95A3-8DD9A62203B1}" type="slidenum">
              <a:rPr lang="nl-NL" smtClean="0"/>
              <a:t>6</a:t>
            </a:fld>
            <a:endParaRPr lang="nl-NL"/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D0FF96F0-CEC2-CB47-8797-4C773E5D22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86062" y="1237128"/>
            <a:ext cx="7229475" cy="562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96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041" y="1318860"/>
            <a:ext cx="4696123" cy="4561425"/>
          </a:xfrm>
          <a:prstGeom prst="rect">
            <a:avLst/>
          </a:prstGeom>
        </p:spPr>
      </p:pic>
      <p:sp>
        <p:nvSpPr>
          <p:cNvPr id="3" name="Titel 2">
            <a:extLst>
              <a:ext uri="{FF2B5EF4-FFF2-40B4-BE49-F238E27FC236}">
                <a16:creationId xmlns:a16="http://schemas.microsoft.com/office/drawing/2014/main" id="{520D2BC3-E567-1A48-B186-C8074D1F4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35174"/>
            <a:ext cx="10515600" cy="1325563"/>
          </a:xfrm>
        </p:spPr>
        <p:txBody>
          <a:bodyPr/>
          <a:lstStyle/>
          <a:p>
            <a:pPr algn="ctr"/>
            <a:r>
              <a:rPr lang="en-GB" dirty="0"/>
              <a:t>83 pages with EPA’s </a:t>
            </a:r>
            <a:r>
              <a:rPr lang="en-GB" dirty="0">
                <a:solidFill>
                  <a:srgbClr val="FFC000"/>
                </a:solidFill>
                <a:sym typeface="Wingdings" pitchFamily="2" charset="2"/>
              </a:rPr>
              <a:t></a:t>
            </a:r>
            <a:endParaRPr lang="en-GB" dirty="0">
              <a:solidFill>
                <a:srgbClr val="FFC000"/>
              </a:solidFill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6BDB49ED-6B90-B979-676A-FE2B9B356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4323" y="1460737"/>
            <a:ext cx="6404760" cy="464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0035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710" y="2040606"/>
            <a:ext cx="5817973" cy="4263858"/>
          </a:xfrm>
          <a:prstGeom prst="rect">
            <a:avLst/>
          </a:prstGeom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24000" y="438949"/>
            <a:ext cx="10287895" cy="761558"/>
          </a:xfrm>
        </p:spPr>
        <p:txBody>
          <a:bodyPr>
            <a:normAutofit/>
          </a:bodyPr>
          <a:lstStyle/>
          <a:p>
            <a:r>
              <a:rPr lang="nl-NL" dirty="0" err="1"/>
              <a:t>Including</a:t>
            </a:r>
            <a:r>
              <a:rPr lang="nl-NL" dirty="0"/>
              <a:t>  </a:t>
            </a:r>
            <a:r>
              <a:rPr lang="nl-NL" dirty="0" err="1"/>
              <a:t>some</a:t>
            </a:r>
            <a:r>
              <a:rPr lang="nl-NL" dirty="0"/>
              <a:t> “</a:t>
            </a:r>
            <a:r>
              <a:rPr lang="nl-NL" dirty="0" err="1"/>
              <a:t>Painful</a:t>
            </a:r>
            <a:r>
              <a:rPr lang="nl-NL" dirty="0"/>
              <a:t>” Subjects   </a:t>
            </a:r>
            <a:r>
              <a:rPr lang="nl-NL" dirty="0">
                <a:solidFill>
                  <a:schemeClr val="accent2">
                    <a:lumMod val="60000"/>
                    <a:lumOff val="40000"/>
                  </a:schemeClr>
                </a:solidFill>
                <a:sym typeface="Wingdings"/>
              </a:rPr>
              <a:t></a:t>
            </a:r>
            <a:endParaRPr lang="nl-NL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Tijdelijke aanduiding voor inhoud 4">
            <a:extLst>
              <a:ext uri="{FF2B5EF4-FFF2-40B4-BE49-F238E27FC236}">
                <a16:creationId xmlns:a16="http://schemas.microsoft.com/office/drawing/2014/main" id="{E3B7042B-8881-B1D6-B535-E1F5960011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96000" y="2090115"/>
            <a:ext cx="6053360" cy="4214349"/>
          </a:xfrm>
        </p:spPr>
      </p:pic>
      <p:sp>
        <p:nvSpPr>
          <p:cNvPr id="5" name="Tekstvak 4">
            <a:extLst>
              <a:ext uri="{FF2B5EF4-FFF2-40B4-BE49-F238E27FC236}">
                <a16:creationId xmlns:a16="http://schemas.microsoft.com/office/drawing/2014/main" id="{869A78C3-CA8C-0C7C-B520-E56BBE676DF4}"/>
              </a:ext>
            </a:extLst>
          </p:cNvPr>
          <p:cNvSpPr txBox="1"/>
          <p:nvPr/>
        </p:nvSpPr>
        <p:spPr>
          <a:xfrm>
            <a:off x="1164566" y="1578634"/>
            <a:ext cx="34787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/>
              <a:t>Classical</a:t>
            </a:r>
            <a:r>
              <a:rPr lang="nl-NL" sz="2000" dirty="0"/>
              <a:t> “</a:t>
            </a:r>
            <a:r>
              <a:rPr lang="nl-NL" sz="2000" dirty="0" err="1"/>
              <a:t>Orthopedics</a:t>
            </a:r>
            <a:r>
              <a:rPr lang="nl-NL" sz="2000" dirty="0"/>
              <a:t>” Domain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738D1D0F-5638-D954-3154-27E282696914}"/>
              </a:ext>
            </a:extLst>
          </p:cNvPr>
          <p:cNvSpPr txBox="1"/>
          <p:nvPr/>
        </p:nvSpPr>
        <p:spPr>
          <a:xfrm>
            <a:off x="7148103" y="1587260"/>
            <a:ext cx="36299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000" dirty="0" err="1"/>
              <a:t>Classical</a:t>
            </a:r>
            <a:r>
              <a:rPr lang="nl-NL" sz="2000" dirty="0"/>
              <a:t> “</a:t>
            </a:r>
            <a:r>
              <a:rPr lang="nl-NL" sz="2000" dirty="0" err="1"/>
              <a:t>Neurosurgery</a:t>
            </a:r>
            <a:r>
              <a:rPr lang="nl-NL" sz="2000" dirty="0"/>
              <a:t>” Domain</a:t>
            </a:r>
          </a:p>
        </p:txBody>
      </p:sp>
    </p:spTree>
    <p:extLst>
      <p:ext uri="{BB962C8B-B14F-4D97-AF65-F5344CB8AC3E}">
        <p14:creationId xmlns:p14="http://schemas.microsoft.com/office/powerpoint/2010/main" val="3069555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C7A8F44-E0A6-5D44-9190-2C194E4D62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83188" y="-60325"/>
            <a:ext cx="7089602" cy="1250147"/>
          </a:xfrm>
        </p:spPr>
        <p:txBody>
          <a:bodyPr anchor="b">
            <a:normAutofit/>
          </a:bodyPr>
          <a:lstStyle/>
          <a:p>
            <a:r>
              <a:rPr lang="en-GB" dirty="0"/>
              <a:t>Please be involved in Spine Surgery ETR</a:t>
            </a:r>
            <a:br>
              <a:rPr lang="en-GB" dirty="0"/>
            </a:br>
            <a:endParaRPr lang="en-GB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3C02DCBD-945B-F335-887C-A7AEA4C47B7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539828" y="1465243"/>
            <a:ext cx="4232198" cy="4403745"/>
          </a:xfrm>
        </p:spPr>
        <p:txBody>
          <a:bodyPr/>
          <a:lstStyle/>
          <a:p>
            <a:pPr algn="ctr"/>
            <a:r>
              <a:rPr lang="en-US" dirty="0"/>
              <a:t>Be a Player and not a Ball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38F8B687-3A3B-1140-A185-B18604A7E4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D7427239-78B8-CC4A-95A3-8DD9A62203B1}" type="slidenum">
              <a:rPr lang="nl-NL" smtClean="0"/>
              <a:pPr>
                <a:spcAft>
                  <a:spcPts val="600"/>
                </a:spcAft>
              </a:pPr>
              <a:t>9</a:t>
            </a:fld>
            <a:endParaRPr lang="nl-NL"/>
          </a:p>
        </p:txBody>
      </p:sp>
      <p:graphicFrame>
        <p:nvGraphicFramePr>
          <p:cNvPr id="8" name="Tijdelijke aanduiding voor inhoud 3">
            <a:extLst>
              <a:ext uri="{FF2B5EF4-FFF2-40B4-BE49-F238E27FC236}">
                <a16:creationId xmlns:a16="http://schemas.microsoft.com/office/drawing/2014/main" id="{13CF3DF5-B48C-4CA6-AA51-DB0C39E083F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46814697"/>
              </p:ext>
            </p:extLst>
          </p:nvPr>
        </p:nvGraphicFramePr>
        <p:xfrm>
          <a:off x="5183188" y="987425"/>
          <a:ext cx="6172200" cy="48736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 descr="mbcn278l">
            <a:extLst>
              <a:ext uri="{FF2B5EF4-FFF2-40B4-BE49-F238E27FC236}">
                <a16:creationId xmlns:a16="http://schemas.microsoft.com/office/drawing/2014/main" id="{06D0198E-6617-3E88-8E26-799DC26C473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57618" y="2057400"/>
            <a:ext cx="3711229" cy="356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4615038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EMS-SSE-EANS-EBOT DSS" id="{75933A9B-4239-9F45-A59E-B3A734AE4C08}" vid="{853ECA6A-7E92-0C43-B0C6-9ACB1AE8C2AF}"/>
    </a:ext>
  </a:extLst>
</a:theme>
</file>

<file path=ppt/theme/theme2.xml><?xml version="1.0" encoding="utf-8"?>
<a:theme xmlns:a="http://schemas.openxmlformats.org/drawingml/2006/main" name="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EMS-SSE-EANS-EBOT DSS" id="{75933A9B-4239-9F45-A59E-B3A734AE4C08}" vid="{6B9ECE7F-0CBF-6C43-AD0A-FFD8A70B1A14}"/>
    </a:ext>
  </a:extLst>
</a:theme>
</file>

<file path=ppt/theme/theme3.xml><?xml version="1.0" encoding="utf-8"?>
<a:theme xmlns:a="http://schemas.openxmlformats.org/drawingml/2006/main" name="1_Aangepast ontwerp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EMS-SSE-EANS-EBOT DSS" id="{75933A9B-4239-9F45-A59E-B3A734AE4C08}" vid="{A7F0CBEA-4829-DA46-887D-5D3FC1B9D540}"/>
    </a:ext>
  </a:extLst>
</a:theme>
</file>

<file path=ppt/theme/theme4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Kantoorthema</Template>
  <TotalTime>835</TotalTime>
  <Words>330</Words>
  <Application>Microsoft Macintosh PowerPoint</Application>
  <PresentationFormat>Breedbeeld</PresentationFormat>
  <Paragraphs>58</Paragraphs>
  <Slides>10</Slides>
  <Notes>2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3</vt:i4>
      </vt:variant>
      <vt:variant>
        <vt:lpstr>Diatitels</vt:lpstr>
      </vt:variant>
      <vt:variant>
        <vt:i4>10</vt:i4>
      </vt:variant>
    </vt:vector>
  </HeadingPairs>
  <TitlesOfParts>
    <vt:vector size="19" baseType="lpstr">
      <vt:lpstr>Calibri</vt:lpstr>
      <vt:lpstr>Arial</vt:lpstr>
      <vt:lpstr>Wingdings</vt:lpstr>
      <vt:lpstr>Calibri Light</vt:lpstr>
      <vt:lpstr>Rubik</vt:lpstr>
      <vt:lpstr>DM Sans</vt:lpstr>
      <vt:lpstr>Kantoorthema</vt:lpstr>
      <vt:lpstr>Aangepast ontwerp</vt:lpstr>
      <vt:lpstr>1_Aangepast ontwerp</vt:lpstr>
      <vt:lpstr>MJC Spine Surgery </vt:lpstr>
      <vt:lpstr>&gt; 15 years  “Work in Progress” </vt:lpstr>
      <vt:lpstr>History Spine Society of Europe </vt:lpstr>
      <vt:lpstr>  Formation Accreditation Group and European Training Platform </vt:lpstr>
      <vt:lpstr>Particular Competence Spine Surgery  </vt:lpstr>
      <vt:lpstr> Accreditation (Knowledge, Skills, Attitude) </vt:lpstr>
      <vt:lpstr>83 pages with EPA’s </vt:lpstr>
      <vt:lpstr>Including  some “Painful” Subjects   </vt:lpstr>
      <vt:lpstr>Please be involved in Spine Surgery ETR </vt:lpstr>
      <vt:lpstr>2022 Renaissance of   MJC Spine Surgery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Spine Surgery UEMS</dc:title>
  <dc:creator>wilco peul</dc:creator>
  <cp:lastModifiedBy>wilco peul</cp:lastModifiedBy>
  <cp:revision>5</cp:revision>
  <dcterms:created xsi:type="dcterms:W3CDTF">2022-10-07T14:18:53Z</dcterms:created>
  <dcterms:modified xsi:type="dcterms:W3CDTF">2022-10-08T04:14:22Z</dcterms:modified>
</cp:coreProperties>
</file>